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25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000" b="0" i="0" u="none" strike="noStrike" cap="none" spc="0" normalizeH="0" baseline="0">
        <a:ln>
          <a:noFill/>
        </a:ln>
        <a:solidFill>
          <a:srgbClr val="558AAB"/>
        </a:solidFill>
        <a:effectLst/>
        <a:uFillTx/>
        <a:latin typeface="+mj-lt"/>
        <a:ea typeface="+mj-ea"/>
        <a:cs typeface="+mj-cs"/>
        <a:sym typeface="Helvetica Neue Bold Condensed"/>
      </a:defRPr>
    </a:lvl1pPr>
    <a:lvl2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000" b="0" i="0" u="none" strike="noStrike" cap="none" spc="0" normalizeH="0" baseline="0">
        <a:ln>
          <a:noFill/>
        </a:ln>
        <a:solidFill>
          <a:srgbClr val="558AAB"/>
        </a:solidFill>
        <a:effectLst/>
        <a:uFillTx/>
        <a:latin typeface="+mj-lt"/>
        <a:ea typeface="+mj-ea"/>
        <a:cs typeface="+mj-cs"/>
        <a:sym typeface="Helvetica Neue Bold Condensed"/>
      </a:defRPr>
    </a:lvl2pPr>
    <a:lvl3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000" b="0" i="0" u="none" strike="noStrike" cap="none" spc="0" normalizeH="0" baseline="0">
        <a:ln>
          <a:noFill/>
        </a:ln>
        <a:solidFill>
          <a:srgbClr val="558AAB"/>
        </a:solidFill>
        <a:effectLst/>
        <a:uFillTx/>
        <a:latin typeface="+mj-lt"/>
        <a:ea typeface="+mj-ea"/>
        <a:cs typeface="+mj-cs"/>
        <a:sym typeface="Helvetica Neue Bold Condensed"/>
      </a:defRPr>
    </a:lvl3pPr>
    <a:lvl4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000" b="0" i="0" u="none" strike="noStrike" cap="none" spc="0" normalizeH="0" baseline="0">
        <a:ln>
          <a:noFill/>
        </a:ln>
        <a:solidFill>
          <a:srgbClr val="558AAB"/>
        </a:solidFill>
        <a:effectLst/>
        <a:uFillTx/>
        <a:latin typeface="+mj-lt"/>
        <a:ea typeface="+mj-ea"/>
        <a:cs typeface="+mj-cs"/>
        <a:sym typeface="Helvetica Neue Bold Condensed"/>
      </a:defRPr>
    </a:lvl4pPr>
    <a:lvl5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000" b="0" i="0" u="none" strike="noStrike" cap="none" spc="0" normalizeH="0" baseline="0">
        <a:ln>
          <a:noFill/>
        </a:ln>
        <a:solidFill>
          <a:srgbClr val="558AAB"/>
        </a:solidFill>
        <a:effectLst/>
        <a:uFillTx/>
        <a:latin typeface="+mj-lt"/>
        <a:ea typeface="+mj-ea"/>
        <a:cs typeface="+mj-cs"/>
        <a:sym typeface="Helvetica Neue Bold Condensed"/>
      </a:defRPr>
    </a:lvl5pPr>
    <a:lvl6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000" b="0" i="0" u="none" strike="noStrike" cap="none" spc="0" normalizeH="0" baseline="0">
        <a:ln>
          <a:noFill/>
        </a:ln>
        <a:solidFill>
          <a:srgbClr val="558AAB"/>
        </a:solidFill>
        <a:effectLst/>
        <a:uFillTx/>
        <a:latin typeface="+mj-lt"/>
        <a:ea typeface="+mj-ea"/>
        <a:cs typeface="+mj-cs"/>
        <a:sym typeface="Helvetica Neue Bold Condensed"/>
      </a:defRPr>
    </a:lvl6pPr>
    <a:lvl7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000" b="0" i="0" u="none" strike="noStrike" cap="none" spc="0" normalizeH="0" baseline="0">
        <a:ln>
          <a:noFill/>
        </a:ln>
        <a:solidFill>
          <a:srgbClr val="558AAB"/>
        </a:solidFill>
        <a:effectLst/>
        <a:uFillTx/>
        <a:latin typeface="+mj-lt"/>
        <a:ea typeface="+mj-ea"/>
        <a:cs typeface="+mj-cs"/>
        <a:sym typeface="Helvetica Neue Bold Condensed"/>
      </a:defRPr>
    </a:lvl7pPr>
    <a:lvl8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000" b="0" i="0" u="none" strike="noStrike" cap="none" spc="0" normalizeH="0" baseline="0">
        <a:ln>
          <a:noFill/>
        </a:ln>
        <a:solidFill>
          <a:srgbClr val="558AAB"/>
        </a:solidFill>
        <a:effectLst/>
        <a:uFillTx/>
        <a:latin typeface="+mj-lt"/>
        <a:ea typeface="+mj-ea"/>
        <a:cs typeface="+mj-cs"/>
        <a:sym typeface="Helvetica Neue Bold Condensed"/>
      </a:defRPr>
    </a:lvl8pPr>
    <a:lvl9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000" b="0" i="0" u="none" strike="noStrike" cap="none" spc="0" normalizeH="0" baseline="0">
        <a:ln>
          <a:noFill/>
        </a:ln>
        <a:solidFill>
          <a:srgbClr val="558AAB"/>
        </a:solidFill>
        <a:effectLst/>
        <a:uFillTx/>
        <a:latin typeface="+mj-lt"/>
        <a:ea typeface="+mj-ea"/>
        <a:cs typeface="+mj-cs"/>
        <a:sym typeface="Helvetica Neue Bold Condensed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>
          <a:latin typeface="Helvetica Neue"/>
          <a:ea typeface="Helvetica Neue"/>
          <a:cs typeface="Helvetica Neue"/>
        </a:font>
        <a:srgbClr val="818181"/>
      </a:tcTxStyle>
      <a:tcStyle>
        <a:tcBdr>
          <a:left>
            <a:ln w="12700" cap="flat">
              <a:solidFill>
                <a:srgbClr val="A1A3A7"/>
              </a:solidFill>
              <a:prstDash val="solid"/>
              <a:miter lim="400000"/>
            </a:ln>
          </a:left>
          <a:right>
            <a:ln w="12700" cap="flat">
              <a:solidFill>
                <a:srgbClr val="A1A3A7"/>
              </a:solidFill>
              <a:prstDash val="solid"/>
              <a:miter lim="400000"/>
            </a:ln>
          </a:right>
          <a:top>
            <a:ln w="12700" cap="flat">
              <a:solidFill>
                <a:srgbClr val="A1A3A7"/>
              </a:solidFill>
              <a:prstDash val="solid"/>
              <a:miter lim="400000"/>
            </a:ln>
          </a:top>
          <a:bottom>
            <a:ln w="12700" cap="flat">
              <a:solidFill>
                <a:srgbClr val="A1A3A7"/>
              </a:solidFill>
              <a:prstDash val="solid"/>
              <a:miter lim="400000"/>
            </a:ln>
          </a:bottom>
          <a:insideH>
            <a:ln w="12700" cap="flat">
              <a:solidFill>
                <a:srgbClr val="A1A3A7"/>
              </a:solidFill>
              <a:prstDash val="solid"/>
              <a:miter lim="400000"/>
            </a:ln>
          </a:insideH>
          <a:insideV>
            <a:ln w="12700" cap="flat">
              <a:solidFill>
                <a:srgbClr val="A1A3A7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91908C">
              <a:alpha val="15000"/>
            </a:srgbClr>
          </a:solidFill>
        </a:fill>
      </a:tcStyle>
    </a:band2H>
    <a:firstCol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1A3A7"/>
              </a:solidFill>
              <a:prstDash val="solid"/>
              <a:miter lim="400000"/>
            </a:ln>
          </a:left>
          <a:right>
            <a:ln w="12700" cap="flat">
              <a:solidFill>
                <a:srgbClr val="A1A3A7"/>
              </a:solidFill>
              <a:prstDash val="solid"/>
              <a:miter lim="400000"/>
            </a:ln>
          </a:right>
          <a:top>
            <a:ln w="12700" cap="flat">
              <a:solidFill>
                <a:srgbClr val="A1A3A7"/>
              </a:solidFill>
              <a:prstDash val="solid"/>
              <a:miter lim="400000"/>
            </a:ln>
          </a:top>
          <a:bottom>
            <a:ln w="12700" cap="flat">
              <a:solidFill>
                <a:srgbClr val="A1A3A7"/>
              </a:solidFill>
              <a:prstDash val="solid"/>
              <a:miter lim="400000"/>
            </a:ln>
          </a:bottom>
          <a:insideH>
            <a:ln w="12700" cap="flat">
              <a:solidFill>
                <a:srgbClr val="A1A3A7"/>
              </a:solidFill>
              <a:prstDash val="solid"/>
              <a:miter lim="400000"/>
            </a:ln>
          </a:insideH>
          <a:insideV>
            <a:ln w="12700" cap="flat">
              <a:solidFill>
                <a:srgbClr val="A1A3A7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818181"/>
      </a:tcTxStyle>
      <a:tcStyle>
        <a:tcBdr>
          <a:left>
            <a:ln w="12700" cap="flat">
              <a:solidFill>
                <a:srgbClr val="A1A3A7"/>
              </a:solidFill>
              <a:prstDash val="solid"/>
              <a:miter lim="400000"/>
            </a:ln>
          </a:left>
          <a:right>
            <a:ln w="12700" cap="flat">
              <a:solidFill>
                <a:srgbClr val="A1A3A7"/>
              </a:solidFill>
              <a:prstDash val="solid"/>
              <a:miter lim="400000"/>
            </a:ln>
          </a:right>
          <a:top>
            <a:ln w="25400" cap="flat">
              <a:solidFill>
                <a:srgbClr val="66635E"/>
              </a:solidFill>
              <a:prstDash val="solid"/>
              <a:miter lim="400000"/>
            </a:ln>
          </a:top>
          <a:bottom>
            <a:ln w="12700" cap="flat">
              <a:solidFill>
                <a:srgbClr val="A1A3A7"/>
              </a:solidFill>
              <a:prstDash val="solid"/>
              <a:miter lim="400000"/>
            </a:ln>
          </a:bottom>
          <a:insideH>
            <a:ln w="12700" cap="flat">
              <a:solidFill>
                <a:srgbClr val="A1A3A7"/>
              </a:solidFill>
              <a:prstDash val="solid"/>
              <a:miter lim="400000"/>
            </a:ln>
          </a:insideH>
          <a:insideV>
            <a:ln w="12700" cap="flat">
              <a:solidFill>
                <a:srgbClr val="A1A3A7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1A3A7"/>
              </a:solidFill>
              <a:prstDash val="solid"/>
              <a:miter lim="400000"/>
            </a:ln>
          </a:left>
          <a:right>
            <a:ln w="12700" cap="flat">
              <a:solidFill>
                <a:srgbClr val="A1A3A7"/>
              </a:solidFill>
              <a:prstDash val="solid"/>
              <a:miter lim="400000"/>
            </a:ln>
          </a:right>
          <a:top>
            <a:ln w="12700" cap="flat">
              <a:solidFill>
                <a:srgbClr val="A1A3A7"/>
              </a:solidFill>
              <a:prstDash val="solid"/>
              <a:miter lim="400000"/>
            </a:ln>
          </a:top>
          <a:bottom>
            <a:ln w="12700" cap="flat">
              <a:solidFill>
                <a:srgbClr val="A1A3A7"/>
              </a:solidFill>
              <a:prstDash val="solid"/>
              <a:miter lim="400000"/>
            </a:ln>
          </a:bottom>
          <a:insideH>
            <a:ln w="12700" cap="flat">
              <a:solidFill>
                <a:srgbClr val="A1A3A7"/>
              </a:solidFill>
              <a:prstDash val="solid"/>
              <a:miter lim="400000"/>
            </a:ln>
          </a:insideH>
          <a:insideV>
            <a:ln w="12700" cap="flat">
              <a:solidFill>
                <a:srgbClr val="A1A3A7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>
          <a:latin typeface="Helvetica Neue"/>
          <a:ea typeface="Helvetica Neue"/>
          <a:cs typeface="Helvetica Neue"/>
        </a:font>
        <a:srgbClr val="818181"/>
      </a:tcTxStyle>
      <a:tcStyle>
        <a:tcBdr>
          <a:left>
            <a:ln w="12700" cap="flat">
              <a:solidFill>
                <a:srgbClr val="D6D5CB"/>
              </a:solidFill>
              <a:prstDash val="solid"/>
              <a:miter lim="400000"/>
            </a:ln>
          </a:left>
          <a:right>
            <a:ln w="12700" cap="flat">
              <a:solidFill>
                <a:srgbClr val="D6D5CB"/>
              </a:solidFill>
              <a:prstDash val="solid"/>
              <a:miter lim="400000"/>
            </a:ln>
          </a:right>
          <a:top>
            <a:ln w="12700" cap="flat">
              <a:solidFill>
                <a:srgbClr val="D6D5CB"/>
              </a:solidFill>
              <a:prstDash val="solid"/>
              <a:miter lim="400000"/>
            </a:ln>
          </a:top>
          <a:bottom>
            <a:ln w="12700" cap="flat">
              <a:solidFill>
                <a:srgbClr val="D6D5CB"/>
              </a:solidFill>
              <a:prstDash val="solid"/>
              <a:miter lim="400000"/>
            </a:ln>
          </a:bottom>
          <a:insideH>
            <a:ln w="12700" cap="flat">
              <a:solidFill>
                <a:srgbClr val="D6D5CB"/>
              </a:solidFill>
              <a:prstDash val="solid"/>
              <a:miter lim="400000"/>
            </a:ln>
          </a:insideH>
          <a:insideV>
            <a:ln w="12700" cap="flat">
              <a:solidFill>
                <a:srgbClr val="D6D5CB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91908C">
              <a:alpha val="15000"/>
            </a:srgbClr>
          </a:solidFill>
        </a:fill>
      </a:tcStyle>
    </a:band2H>
    <a:firstCol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D6D5CB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D6D5CB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Row>
  </a:tblStyle>
  <a:tblStyle styleId="{EEE7283C-3CF3-47DC-8721-378D4A62B228}" styleName="">
    <a:tblBg/>
    <a:wholeTbl>
      <a:tcTxStyle b="off" i="off">
        <a:font>
          <a:latin typeface="Helvetica Neue"/>
          <a:ea typeface="Helvetica Neue"/>
          <a:cs typeface="Helvetica Neue"/>
        </a:font>
        <a:srgbClr val="818181"/>
      </a:tcTxStyle>
      <a:tcStyle>
        <a:tcBdr>
          <a:left>
            <a:ln w="12700" cap="flat">
              <a:solidFill>
                <a:srgbClr val="87660E">
                  <a:alpha val="85000"/>
                </a:srgbClr>
              </a:solidFill>
              <a:prstDash val="solid"/>
              <a:miter lim="400000"/>
            </a:ln>
          </a:left>
          <a:right>
            <a:ln w="12700" cap="flat">
              <a:solidFill>
                <a:srgbClr val="87660E">
                  <a:alpha val="85000"/>
                </a:srgbClr>
              </a:solidFill>
              <a:prstDash val="solid"/>
              <a:miter lim="400000"/>
            </a:ln>
          </a:right>
          <a:top>
            <a:ln w="12700" cap="flat">
              <a:solidFill>
                <a:schemeClr val="accent3">
                  <a:satOff val="9881"/>
                  <a:lumOff val="-13155"/>
                  <a:alpha val="85000"/>
                </a:schemeClr>
              </a:solidFill>
              <a:prstDash val="solid"/>
              <a:miter lim="400000"/>
            </a:ln>
          </a:top>
          <a:bottom>
            <a:ln w="12700" cap="flat">
              <a:solidFill>
                <a:schemeClr val="accent3">
                  <a:satOff val="9881"/>
                  <a:lumOff val="-13155"/>
                  <a:alpha val="85000"/>
                </a:schemeClr>
              </a:solidFill>
              <a:prstDash val="solid"/>
              <a:miter lim="400000"/>
            </a:ln>
          </a:bottom>
          <a:insideH>
            <a:ln w="12700" cap="flat">
              <a:solidFill>
                <a:schemeClr val="accent3">
                  <a:satOff val="9881"/>
                  <a:lumOff val="-13155"/>
                  <a:alpha val="85000"/>
                </a:schemeClr>
              </a:solidFill>
              <a:prstDash val="solid"/>
              <a:miter lim="400000"/>
            </a:ln>
          </a:insideH>
          <a:insideV>
            <a:ln w="12700" cap="flat">
              <a:solidFill>
                <a:srgbClr val="87660E">
                  <a:alpha val="85000"/>
                </a:srgbClr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91908C">
              <a:alpha val="15000"/>
            </a:srgbClr>
          </a:solidFill>
        </a:fill>
      </a:tcStyle>
    </a:band2H>
    <a:firstCol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chemeClr val="accent3">
                  <a:satOff val="9881"/>
                  <a:lumOff val="-13155"/>
                </a:schemeClr>
              </a:solidFill>
              <a:prstDash val="solid"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solidFill>
                <a:srgbClr val="D6D5CB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818181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chemeClr val="accent3">
                  <a:satOff val="9881"/>
                  <a:lumOff val="-13155"/>
                </a:schemeClr>
              </a:solidFill>
              <a:prstDash val="solid"/>
              <a:miter lim="400000"/>
            </a:ln>
          </a:top>
          <a:bottom>
            <a:ln w="12700" cap="flat">
              <a:solidFill>
                <a:schemeClr val="accent3">
                  <a:satOff val="9881"/>
                  <a:lumOff val="-13155"/>
                </a:schemeClr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87660E">
                  <a:alpha val="85000"/>
                </a:srgbClr>
              </a:solidFill>
              <a:prstDash val="solid"/>
              <a:miter lim="400000"/>
            </a:ln>
          </a:left>
          <a:right>
            <a:ln w="12700" cap="flat">
              <a:solidFill>
                <a:srgbClr val="87660E">
                  <a:alpha val="85000"/>
                </a:srgbClr>
              </a:solidFill>
              <a:prstDash val="solid"/>
              <a:miter lim="400000"/>
            </a:ln>
          </a:right>
          <a:top>
            <a:ln w="12700" cap="flat">
              <a:solidFill>
                <a:schemeClr val="accent3">
                  <a:satOff val="9881"/>
                  <a:lumOff val="-13155"/>
                </a:schemeClr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87660E">
                  <a:alpha val="85000"/>
                </a:srgbClr>
              </a:solidFill>
              <a:prstDash val="solid"/>
              <a:miter lim="400000"/>
            </a:ln>
          </a:insideH>
          <a:insideV>
            <a:ln w="12700" cap="flat">
              <a:solidFill>
                <a:srgbClr val="87660E">
                  <a:alpha val="85000"/>
                </a:srgbClr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CF821DB8-F4EB-4A41-A1BA-3FCAFE7338EE}" styleName="">
    <a:tblBg/>
    <a:wholeTbl>
      <a:tcTxStyle b="off" i="off">
        <a:font>
          <a:latin typeface="Helvetica Neue"/>
          <a:ea typeface="Helvetica Neue"/>
          <a:cs typeface="Helvetica Neue"/>
        </a:font>
        <a:srgbClr val="818181"/>
      </a:tcTxStyle>
      <a:tcStyle>
        <a:tcBdr>
          <a:left>
            <a:ln w="25400" cap="rnd">
              <a:solidFill>
                <a:srgbClr val="A2A1A6"/>
              </a:solidFill>
              <a:custDash>
                <a:ds d="100000" sp="200000"/>
              </a:custDash>
              <a:miter lim="400000"/>
            </a:ln>
          </a:left>
          <a:right>
            <a:ln w="25400" cap="rnd">
              <a:solidFill>
                <a:srgbClr val="A2A1A6"/>
              </a:solidFill>
              <a:custDash>
                <a:ds d="100000" sp="200000"/>
              </a:custDash>
              <a:miter lim="400000"/>
            </a:ln>
          </a:right>
          <a:top>
            <a:ln w="12700" cap="flat">
              <a:solidFill>
                <a:srgbClr val="A1A3A7"/>
              </a:solidFill>
              <a:prstDash val="solid"/>
              <a:miter lim="400000"/>
            </a:ln>
          </a:top>
          <a:bottom>
            <a:ln w="12700" cap="flat">
              <a:solidFill>
                <a:srgbClr val="A1A3A7"/>
              </a:solidFill>
              <a:prstDash val="solid"/>
              <a:miter lim="400000"/>
            </a:ln>
          </a:bottom>
          <a:insideH>
            <a:ln w="12700" cap="flat">
              <a:solidFill>
                <a:srgbClr val="A1A3A7"/>
              </a:solidFill>
              <a:prstDash val="solid"/>
              <a:miter lim="400000"/>
            </a:ln>
          </a:insideH>
          <a:insideV>
            <a:ln w="25400" cap="rnd">
              <a:solidFill>
                <a:srgbClr val="A2A1A6"/>
              </a:solidFill>
              <a:custDash>
                <a:ds d="1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91908C">
              <a:alpha val="15000"/>
            </a:srgbClr>
          </a:solidFill>
        </a:fill>
      </a:tcStyle>
    </a:band2H>
    <a:firstCol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25400" cap="rnd">
              <a:solidFill>
                <a:srgbClr val="A0A4A8"/>
              </a:solidFill>
              <a:custDash>
                <a:ds d="100000" sp="200000"/>
              </a:custDash>
              <a:miter lim="400000"/>
            </a:ln>
          </a:left>
          <a:right>
            <a:ln w="25400" cap="rnd">
              <a:solidFill>
                <a:srgbClr val="A0A4A8"/>
              </a:solidFill>
              <a:custDash>
                <a:ds d="1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25400" cap="rnd">
              <a:solidFill>
                <a:srgbClr val="A0A4A8"/>
              </a:solidFill>
              <a:custDash>
                <a:ds d="1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25400" cap="rnd">
              <a:solidFill>
                <a:srgbClr val="A0A4A8"/>
              </a:solidFill>
              <a:custDash>
                <a:ds d="100000" sp="200000"/>
              </a:custDash>
              <a:miter lim="400000"/>
            </a:ln>
          </a:left>
          <a:right>
            <a:ln w="25400" cap="rnd">
              <a:solidFill>
                <a:srgbClr val="A0A4A8"/>
              </a:solidFill>
              <a:custDash>
                <a:ds d="1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25400" cap="rnd">
              <a:solidFill>
                <a:srgbClr val="A0A4A8"/>
              </a:solidFill>
              <a:custDash>
                <a:ds d="100000" sp="200000"/>
              </a:custDash>
              <a:miter lim="400000"/>
            </a:ln>
          </a:insideV>
        </a:tcBdr>
        <a:fill>
          <a:noFill/>
        </a:fill>
      </a:tcStyle>
    </a:firstRow>
  </a:tblStyle>
  <a:tblStyle styleId="{33BA23B1-9221-436E-865A-0063620EA4FD}" styleName="">
    <a:tblBg/>
    <a:wholeTbl>
      <a:tcTxStyle b="off" i="off">
        <a:font>
          <a:latin typeface="Helvetica Neue"/>
          <a:ea typeface="Helvetica Neue"/>
          <a:cs typeface="Helvetica Neue"/>
        </a:font>
        <a:srgbClr val="818181"/>
      </a:tcTxStyle>
      <a:tcStyle>
        <a:tcBdr>
          <a:left>
            <a:ln w="12700" cap="flat">
              <a:solidFill>
                <a:srgbClr val="AEADA0"/>
              </a:solidFill>
              <a:prstDash val="solid"/>
              <a:miter lim="400000"/>
            </a:ln>
          </a:left>
          <a:right>
            <a:ln w="12700" cap="flat">
              <a:solidFill>
                <a:srgbClr val="AEADA0"/>
              </a:solidFill>
              <a:prstDash val="solid"/>
              <a:miter lim="400000"/>
            </a:ln>
          </a:right>
          <a:top>
            <a:ln w="12700" cap="flat">
              <a:solidFill>
                <a:srgbClr val="AEADA0"/>
              </a:solidFill>
              <a:prstDash val="solid"/>
              <a:miter lim="400000"/>
            </a:ln>
          </a:top>
          <a:bottom>
            <a:ln w="12700" cap="flat">
              <a:solidFill>
                <a:srgbClr val="AEADA0"/>
              </a:solidFill>
              <a:prstDash val="solid"/>
              <a:miter lim="400000"/>
            </a:ln>
          </a:bottom>
          <a:insideH>
            <a:ln w="12700" cap="flat">
              <a:solidFill>
                <a:srgbClr val="AEADA0"/>
              </a:solidFill>
              <a:prstDash val="solid"/>
              <a:miter lim="400000"/>
            </a:ln>
          </a:insideH>
          <a:insideV>
            <a:ln w="12700" cap="flat">
              <a:solidFill>
                <a:srgbClr val="AEADA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91908C">
              <a:alpha val="15000"/>
            </a:srgbClr>
          </a:solidFill>
        </a:fill>
      </a:tcStyle>
    </a:band2H>
    <a:firstCol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Row>
  </a:tblStyle>
  <a:tblStyle styleId="{2708684C-4D16-4618-839F-0558EEFCDFE6}" styleName="">
    <a:tblBg/>
    <a:wholeTbl>
      <a:tcTxStyle b="off" i="off">
        <a:font>
          <a:latin typeface="Helvetica Neue"/>
          <a:ea typeface="Helvetica Neue"/>
          <a:cs typeface="Helvetica Neue"/>
        </a:font>
        <a:srgbClr val="818181"/>
      </a:tcTxStyle>
      <a:tcStyle>
        <a:tcBdr>
          <a:left>
            <a:ln w="25400" cap="rnd">
              <a:solidFill>
                <a:srgbClr val="83827D"/>
              </a:solidFill>
              <a:custDash>
                <a:ds d="100000" sp="200000"/>
              </a:custDash>
              <a:miter lim="400000"/>
            </a:ln>
          </a:left>
          <a:right>
            <a:ln w="25400" cap="rnd">
              <a:solidFill>
                <a:srgbClr val="83827D"/>
              </a:solidFill>
              <a:custDash>
                <a:ds d="100000" sp="200000"/>
              </a:custDash>
              <a:miter lim="400000"/>
            </a:ln>
          </a:right>
          <a:top>
            <a:ln w="25400" cap="rnd">
              <a:solidFill>
                <a:srgbClr val="83827D"/>
              </a:solidFill>
              <a:custDash>
                <a:ds d="100000" sp="200000"/>
              </a:custDash>
              <a:miter lim="400000"/>
            </a:ln>
          </a:top>
          <a:bottom>
            <a:ln w="25400" cap="rnd">
              <a:solidFill>
                <a:srgbClr val="83827D"/>
              </a:solidFill>
              <a:custDash>
                <a:ds d="100000" sp="200000"/>
              </a:custDash>
              <a:miter lim="400000"/>
            </a:ln>
          </a:bottom>
          <a:insideH>
            <a:ln w="25400" cap="rnd">
              <a:solidFill>
                <a:srgbClr val="83827D"/>
              </a:solidFill>
              <a:custDash>
                <a:ds d="100000" sp="200000"/>
              </a:custDash>
              <a:miter lim="400000"/>
            </a:ln>
          </a:insideH>
          <a:insideV>
            <a:ln w="25400" cap="rnd">
              <a:solidFill>
                <a:srgbClr val="83827D"/>
              </a:solidFill>
              <a:custDash>
                <a:ds d="1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91908C">
              <a:alpha val="15000"/>
            </a:srgbClr>
          </a:solidFill>
        </a:fill>
      </a:tcStyle>
    </a:band2H>
    <a:firstCol>
      <a:tcTxStyle b="off" i="off">
        <a:font>
          <a:latin typeface="Helvetica Neue"/>
          <a:ea typeface="Helvetica Neue"/>
          <a:cs typeface="Helvetica Neue"/>
        </a:font>
        <a:srgbClr val="818181"/>
      </a:tcTxStyle>
      <a:tcStyle>
        <a:tcBdr>
          <a:left>
            <a:ln w="12700" cap="flat">
              <a:noFill/>
              <a:miter lim="400000"/>
            </a:ln>
          </a:left>
          <a:right>
            <a:ln w="25400" cap="flat">
              <a:solidFill>
                <a:srgbClr val="83827D"/>
              </a:solidFill>
              <a:prstDash val="solid"/>
              <a:miter lim="400000"/>
            </a:ln>
          </a:right>
          <a:top>
            <a:ln w="25400" cap="rnd">
              <a:solidFill>
                <a:srgbClr val="83827D"/>
              </a:solidFill>
              <a:custDash>
                <a:ds d="100000" sp="200000"/>
              </a:custDash>
              <a:miter lim="400000"/>
            </a:ln>
          </a:top>
          <a:bottom>
            <a:ln w="25400" cap="rnd">
              <a:solidFill>
                <a:srgbClr val="83827D"/>
              </a:solidFill>
              <a:custDash>
                <a:ds d="100000" sp="200000"/>
              </a:custDash>
              <a:miter lim="400000"/>
            </a:ln>
          </a:bottom>
          <a:insideH>
            <a:ln w="25400" cap="rnd">
              <a:solidFill>
                <a:srgbClr val="83827D"/>
              </a:solidFill>
              <a:custDash>
                <a:ds d="100000" sp="200000"/>
              </a:custDash>
              <a:miter lim="400000"/>
            </a:ln>
          </a:insideH>
          <a:insideV>
            <a:ln w="25400" cap="flat">
              <a:solidFill>
                <a:srgbClr val="83827D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818181"/>
      </a:tcTxStyle>
      <a:tcStyle>
        <a:tcBdr>
          <a:left>
            <a:ln w="25400" cap="rnd">
              <a:solidFill>
                <a:srgbClr val="83827D"/>
              </a:solidFill>
              <a:custDash>
                <a:ds d="100000" sp="200000"/>
              </a:custDash>
              <a:miter lim="400000"/>
            </a:ln>
          </a:left>
          <a:right>
            <a:ln w="25400" cap="rnd">
              <a:solidFill>
                <a:srgbClr val="83827D"/>
              </a:solidFill>
              <a:custDash>
                <a:ds d="100000" sp="200000"/>
              </a:custDash>
              <a:miter lim="400000"/>
            </a:ln>
          </a:right>
          <a:top>
            <a:ln w="25400" cap="flat">
              <a:solidFill>
                <a:srgbClr val="83827D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25400" cap="rnd">
              <a:solidFill>
                <a:srgbClr val="83827D"/>
              </a:solidFill>
              <a:custDash>
                <a:ds d="1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Helvetica Neue"/>
          <a:ea typeface="Helvetica Neue"/>
          <a:cs typeface="Helvetica Neue"/>
        </a:font>
        <a:srgbClr val="818181"/>
      </a:tcTxStyle>
      <a:tcStyle>
        <a:tcBdr>
          <a:left>
            <a:ln w="25400" cap="rnd">
              <a:solidFill>
                <a:srgbClr val="83827D"/>
              </a:solidFill>
              <a:custDash>
                <a:ds d="100000" sp="200000"/>
              </a:custDash>
              <a:miter lim="400000"/>
            </a:ln>
          </a:left>
          <a:right>
            <a:ln w="25400" cap="rnd">
              <a:solidFill>
                <a:srgbClr val="83827D"/>
              </a:solidFill>
              <a:custDash>
                <a:ds d="1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25400" cap="flat">
              <a:solidFill>
                <a:srgbClr val="83827D"/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25400" cap="rnd">
              <a:solidFill>
                <a:srgbClr val="83827D"/>
              </a:solidFill>
              <a:custDash>
                <a:ds d="100000" sp="200000"/>
              </a:custDash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4674"/>
  </p:normalViewPr>
  <p:slideViewPr>
    <p:cSldViewPr snapToGrid="0" snapToObjects="1">
      <p:cViewPr varScale="1">
        <p:scale>
          <a:sx n="62" d="100"/>
          <a:sy n="62" d="100"/>
        </p:scale>
        <p:origin x="696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Shape 164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65" name="Shape 165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re et sous-titre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e du titre"/>
          <p:cNvSpPr txBox="1">
            <a:spLocks noGrp="1"/>
          </p:cNvSpPr>
          <p:nvPr>
            <p:ph type="title"/>
          </p:nvPr>
        </p:nvSpPr>
        <p:spPr>
          <a:xfrm>
            <a:off x="1930400" y="7378700"/>
            <a:ext cx="20510500" cy="3695700"/>
          </a:xfrm>
          <a:prstGeom prst="rect">
            <a:avLst/>
          </a:prstGeom>
        </p:spPr>
        <p:txBody>
          <a:bodyPr anchor="b"/>
          <a:lstStyle>
            <a:lvl1pPr>
              <a:defRPr cap="all">
                <a:solidFill>
                  <a:srgbClr val="DEDEDE"/>
                </a:solidFill>
                <a:latin typeface="+mj-lt"/>
                <a:ea typeface="+mj-ea"/>
                <a:cs typeface="+mj-cs"/>
                <a:sym typeface="Helvetica Neue Bold Condensed"/>
              </a:defRPr>
            </a:lvl1pPr>
          </a:lstStyle>
          <a:p>
            <a:r>
              <a:t>Texte du titre</a:t>
            </a:r>
          </a:p>
        </p:txBody>
      </p:sp>
      <p:sp>
        <p:nvSpPr>
          <p:cNvPr id="13" name="Texte niveau 1…"/>
          <p:cNvSpPr txBox="1">
            <a:spLocks noGrp="1"/>
          </p:cNvSpPr>
          <p:nvPr>
            <p:ph type="body" sz="quarter" idx="1"/>
          </p:nvPr>
        </p:nvSpPr>
        <p:spPr>
          <a:xfrm>
            <a:off x="1930400" y="11049000"/>
            <a:ext cx="20510500" cy="1778000"/>
          </a:xfrm>
          <a:prstGeom prst="rect">
            <a:avLst/>
          </a:prstGeom>
        </p:spPr>
        <p:txBody>
          <a:bodyPr anchor="t"/>
          <a:lstStyle>
            <a:lvl1pPr marL="0" indent="0">
              <a:spcBef>
                <a:spcPts val="0"/>
              </a:spcBef>
              <a:buSzTx/>
              <a:buNone/>
              <a:defRPr cap="all">
                <a:solidFill>
                  <a:srgbClr val="558AAB"/>
                </a:solidFill>
                <a:latin typeface="+mj-lt"/>
                <a:ea typeface="+mj-ea"/>
                <a:cs typeface="+mj-cs"/>
                <a:sym typeface="Helvetica Neue Bold Condensed"/>
              </a:defRPr>
            </a:lvl1pPr>
            <a:lvl2pPr marL="0" indent="0">
              <a:spcBef>
                <a:spcPts val="0"/>
              </a:spcBef>
              <a:buSzTx/>
              <a:buNone/>
              <a:defRPr cap="all">
                <a:solidFill>
                  <a:srgbClr val="558AAB"/>
                </a:solidFill>
                <a:latin typeface="+mj-lt"/>
                <a:ea typeface="+mj-ea"/>
                <a:cs typeface="+mj-cs"/>
                <a:sym typeface="Helvetica Neue Bold Condensed"/>
              </a:defRPr>
            </a:lvl2pPr>
            <a:lvl3pPr marL="0" indent="0">
              <a:spcBef>
                <a:spcPts val="0"/>
              </a:spcBef>
              <a:buSzTx/>
              <a:buNone/>
              <a:defRPr cap="all">
                <a:solidFill>
                  <a:srgbClr val="558AAB"/>
                </a:solidFill>
                <a:latin typeface="+mj-lt"/>
                <a:ea typeface="+mj-ea"/>
                <a:cs typeface="+mj-cs"/>
                <a:sym typeface="Helvetica Neue Bold Condensed"/>
              </a:defRPr>
            </a:lvl3pPr>
            <a:lvl4pPr marL="0" indent="0">
              <a:spcBef>
                <a:spcPts val="0"/>
              </a:spcBef>
              <a:buSzTx/>
              <a:buNone/>
              <a:defRPr cap="all">
                <a:solidFill>
                  <a:srgbClr val="558AAB"/>
                </a:solidFill>
                <a:latin typeface="+mj-lt"/>
                <a:ea typeface="+mj-ea"/>
                <a:cs typeface="+mj-cs"/>
                <a:sym typeface="Helvetica Neue Bold Condensed"/>
              </a:defRPr>
            </a:lvl4pPr>
            <a:lvl5pPr marL="0" indent="0">
              <a:spcBef>
                <a:spcPts val="0"/>
              </a:spcBef>
              <a:buSzTx/>
              <a:buNone/>
              <a:defRPr cap="all">
                <a:solidFill>
                  <a:srgbClr val="558AAB"/>
                </a:solidFill>
                <a:latin typeface="+mj-lt"/>
                <a:ea typeface="+mj-ea"/>
                <a:cs typeface="+mj-cs"/>
                <a:sym typeface="Helvetica Neue Bold Condensed"/>
              </a:defRPr>
            </a:lvl5pPr>
          </a:lstStyle>
          <a:p>
            <a:r>
              <a:t>Texte niveau 1</a:t>
            </a:r>
          </a:p>
          <a:p>
            <a:pPr lvl="1"/>
            <a:r>
              <a:t>Texte niveau 2</a:t>
            </a:r>
          </a:p>
          <a:p>
            <a:pPr lvl="2"/>
            <a:r>
              <a:t>Texte niveau 3</a:t>
            </a:r>
          </a:p>
          <a:p>
            <a:pPr lvl="3"/>
            <a:r>
              <a:t>Texte niveau 4</a:t>
            </a:r>
          </a:p>
          <a:p>
            <a:pPr lvl="4"/>
            <a:r>
              <a:t>Texte niveau 5</a:t>
            </a:r>
          </a:p>
        </p:txBody>
      </p:sp>
      <p:sp>
        <p:nvSpPr>
          <p:cNvPr id="14" name="Numéro de diapositive"/>
          <p:cNvSpPr txBox="1">
            <a:spLocks noGrp="1"/>
          </p:cNvSpPr>
          <p:nvPr>
            <p:ph type="sldNum" sz="quarter" idx="2"/>
          </p:nvPr>
        </p:nvSpPr>
        <p:spPr>
          <a:xfrm>
            <a:off x="12020860" y="13322300"/>
            <a:ext cx="368504" cy="374600"/>
          </a:xfrm>
          <a:prstGeom prst="rect">
            <a:avLst/>
          </a:prstGeom>
        </p:spPr>
        <p:txBody>
          <a:bodyPr anchor="t"/>
          <a:lstStyle/>
          <a:p>
            <a:fld id="{86CB4B4D-7CA3-9044-876B-883B54F8677D}" type="slidenum">
              <a:t>‹N°›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3 photos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Ligne"/>
          <p:cNvSpPr/>
          <p:nvPr/>
        </p:nvSpPr>
        <p:spPr>
          <a:xfrm>
            <a:off x="522128" y="11747500"/>
            <a:ext cx="23341173" cy="0"/>
          </a:xfrm>
          <a:prstGeom prst="line">
            <a:avLst/>
          </a:prstGeom>
          <a:ln w="25400">
            <a:solidFill>
              <a:srgbClr val="83827D"/>
            </a:solidFill>
            <a:miter lim="400000"/>
          </a:ln>
        </p:spPr>
        <p:txBody>
          <a:bodyPr lIns="50800" tIns="50800" rIns="50800" bIns="50800" anchor="ctr"/>
          <a:lstStyle/>
          <a:p>
            <a:pPr algn="l" defTabSz="457200"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116" name="Rectangle"/>
          <p:cNvSpPr/>
          <p:nvPr/>
        </p:nvSpPr>
        <p:spPr>
          <a:xfrm>
            <a:off x="520700" y="393700"/>
            <a:ext cx="23342600" cy="12966700"/>
          </a:xfrm>
          <a:prstGeom prst="rect">
            <a:avLst/>
          </a:prstGeom>
          <a:ln w="25400">
            <a:solidFill>
              <a:srgbClr val="83827D"/>
            </a:solidFill>
            <a:miter lim="400000"/>
          </a:ln>
        </p:spPr>
        <p:txBody>
          <a:bodyPr lIns="50800" tIns="50800" rIns="50800" bIns="50800" anchor="ctr"/>
          <a:lstStyle/>
          <a:p>
            <a:endParaRPr/>
          </a:p>
        </p:txBody>
      </p:sp>
      <p:sp>
        <p:nvSpPr>
          <p:cNvPr id="117" name="Image"/>
          <p:cNvSpPr>
            <a:spLocks noGrp="1"/>
          </p:cNvSpPr>
          <p:nvPr>
            <p:ph type="pic" sz="half" idx="21"/>
          </p:nvPr>
        </p:nvSpPr>
        <p:spPr>
          <a:xfrm>
            <a:off x="16006233" y="3619500"/>
            <a:ext cx="7747001" cy="116205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118" name="Image"/>
          <p:cNvSpPr>
            <a:spLocks noGrp="1"/>
          </p:cNvSpPr>
          <p:nvPr>
            <p:ph type="pic" idx="22"/>
          </p:nvPr>
        </p:nvSpPr>
        <p:spPr>
          <a:xfrm>
            <a:off x="-518765" y="520700"/>
            <a:ext cx="16668749" cy="11114426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119" name="Image"/>
          <p:cNvSpPr>
            <a:spLocks noGrp="1"/>
          </p:cNvSpPr>
          <p:nvPr>
            <p:ph type="pic" sz="half" idx="23"/>
          </p:nvPr>
        </p:nvSpPr>
        <p:spPr>
          <a:xfrm>
            <a:off x="15862300" y="-1854200"/>
            <a:ext cx="8051801" cy="120777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120" name="Texte du titre"/>
          <p:cNvSpPr txBox="1">
            <a:spLocks noGrp="1"/>
          </p:cNvSpPr>
          <p:nvPr>
            <p:ph type="title"/>
          </p:nvPr>
        </p:nvSpPr>
        <p:spPr>
          <a:xfrm>
            <a:off x="635000" y="11747500"/>
            <a:ext cx="23114000" cy="952500"/>
          </a:xfrm>
          <a:prstGeom prst="rect">
            <a:avLst/>
          </a:prstGeom>
        </p:spPr>
        <p:txBody>
          <a:bodyPr anchor="b"/>
          <a:lstStyle>
            <a:lvl1pPr>
              <a:lnSpc>
                <a:spcPct val="150000"/>
              </a:lnSpc>
              <a:defRPr sz="5800" cap="all">
                <a:solidFill>
                  <a:srgbClr val="DEDEDE"/>
                </a:solidFill>
                <a:latin typeface="+mj-lt"/>
                <a:ea typeface="+mj-ea"/>
                <a:cs typeface="+mj-cs"/>
                <a:sym typeface="Helvetica Neue Bold Condensed"/>
              </a:defRPr>
            </a:lvl1pPr>
          </a:lstStyle>
          <a:p>
            <a:r>
              <a:t>Texte du titre</a:t>
            </a:r>
          </a:p>
        </p:txBody>
      </p:sp>
      <p:sp>
        <p:nvSpPr>
          <p:cNvPr id="121" name="Texte niveau 1…"/>
          <p:cNvSpPr txBox="1">
            <a:spLocks noGrp="1"/>
          </p:cNvSpPr>
          <p:nvPr>
            <p:ph type="body" sz="quarter" idx="1"/>
          </p:nvPr>
        </p:nvSpPr>
        <p:spPr>
          <a:xfrm>
            <a:off x="635000" y="12687300"/>
            <a:ext cx="23114000" cy="635000"/>
          </a:xfrm>
          <a:prstGeom prst="rect">
            <a:avLst/>
          </a:prstGeom>
        </p:spPr>
        <p:txBody>
          <a:bodyPr anchor="t"/>
          <a:lstStyle>
            <a:lvl1pPr marL="0" indent="0">
              <a:spcBef>
                <a:spcPts val="0"/>
              </a:spcBef>
              <a:buSzTx/>
              <a:buNone/>
              <a:defRPr sz="3200" cap="all">
                <a:solidFill>
                  <a:srgbClr val="558AAB"/>
                </a:solidFill>
                <a:latin typeface="+mj-lt"/>
                <a:ea typeface="+mj-ea"/>
                <a:cs typeface="+mj-cs"/>
                <a:sym typeface="Helvetica Neue Bold Condensed"/>
              </a:defRPr>
            </a:lvl1pPr>
            <a:lvl2pPr marL="0" indent="0">
              <a:spcBef>
                <a:spcPts val="0"/>
              </a:spcBef>
              <a:buSzTx/>
              <a:buNone/>
              <a:defRPr sz="3200" cap="all">
                <a:solidFill>
                  <a:srgbClr val="558AAB"/>
                </a:solidFill>
                <a:latin typeface="+mj-lt"/>
                <a:ea typeface="+mj-ea"/>
                <a:cs typeface="+mj-cs"/>
                <a:sym typeface="Helvetica Neue Bold Condensed"/>
              </a:defRPr>
            </a:lvl2pPr>
            <a:lvl3pPr marL="0" indent="0">
              <a:spcBef>
                <a:spcPts val="0"/>
              </a:spcBef>
              <a:buSzTx/>
              <a:buNone/>
              <a:defRPr sz="3200" cap="all">
                <a:solidFill>
                  <a:srgbClr val="558AAB"/>
                </a:solidFill>
                <a:latin typeface="+mj-lt"/>
                <a:ea typeface="+mj-ea"/>
                <a:cs typeface="+mj-cs"/>
                <a:sym typeface="Helvetica Neue Bold Condensed"/>
              </a:defRPr>
            </a:lvl3pPr>
            <a:lvl4pPr marL="0" indent="0">
              <a:spcBef>
                <a:spcPts val="0"/>
              </a:spcBef>
              <a:buSzTx/>
              <a:buNone/>
              <a:defRPr sz="3200" cap="all">
                <a:solidFill>
                  <a:srgbClr val="558AAB"/>
                </a:solidFill>
                <a:latin typeface="+mj-lt"/>
                <a:ea typeface="+mj-ea"/>
                <a:cs typeface="+mj-cs"/>
                <a:sym typeface="Helvetica Neue Bold Condensed"/>
              </a:defRPr>
            </a:lvl4pPr>
            <a:lvl5pPr marL="0" indent="0">
              <a:spcBef>
                <a:spcPts val="0"/>
              </a:spcBef>
              <a:buSzTx/>
              <a:buNone/>
              <a:defRPr sz="3200" cap="all">
                <a:solidFill>
                  <a:srgbClr val="558AAB"/>
                </a:solidFill>
                <a:latin typeface="+mj-lt"/>
                <a:ea typeface="+mj-ea"/>
                <a:cs typeface="+mj-cs"/>
                <a:sym typeface="Helvetica Neue Bold Condensed"/>
              </a:defRPr>
            </a:lvl5pPr>
          </a:lstStyle>
          <a:p>
            <a:r>
              <a:t>Texte niveau 1</a:t>
            </a:r>
          </a:p>
          <a:p>
            <a:pPr lvl="1"/>
            <a:r>
              <a:t>Texte niveau 2</a:t>
            </a:r>
          </a:p>
          <a:p>
            <a:pPr lvl="2"/>
            <a:r>
              <a:t>Texte niveau 3</a:t>
            </a:r>
          </a:p>
          <a:p>
            <a:pPr lvl="3"/>
            <a:r>
              <a:t>Texte niveau 4</a:t>
            </a:r>
          </a:p>
          <a:p>
            <a:pPr lvl="4"/>
            <a:r>
              <a:t>Texte niveau 5</a:t>
            </a:r>
          </a:p>
        </p:txBody>
      </p:sp>
      <p:sp>
        <p:nvSpPr>
          <p:cNvPr id="122" name="Numéro de diapositive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‹N°›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Photo - 1 vers le haut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Ligne"/>
          <p:cNvSpPr/>
          <p:nvPr/>
        </p:nvSpPr>
        <p:spPr>
          <a:xfrm>
            <a:off x="522128" y="11747500"/>
            <a:ext cx="23341173" cy="0"/>
          </a:xfrm>
          <a:prstGeom prst="line">
            <a:avLst/>
          </a:prstGeom>
          <a:ln w="25400">
            <a:solidFill>
              <a:srgbClr val="83827D"/>
            </a:solidFill>
            <a:miter lim="400000"/>
          </a:ln>
        </p:spPr>
        <p:txBody>
          <a:bodyPr lIns="50800" tIns="50800" rIns="50800" bIns="50800" anchor="ctr"/>
          <a:lstStyle/>
          <a:p>
            <a:pPr algn="l" defTabSz="457200"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130" name="Rectangle"/>
          <p:cNvSpPr/>
          <p:nvPr/>
        </p:nvSpPr>
        <p:spPr>
          <a:xfrm>
            <a:off x="520700" y="393700"/>
            <a:ext cx="23342600" cy="12966700"/>
          </a:xfrm>
          <a:prstGeom prst="rect">
            <a:avLst/>
          </a:prstGeom>
          <a:ln w="25400">
            <a:solidFill>
              <a:srgbClr val="83827D"/>
            </a:solidFill>
            <a:miter lim="400000"/>
          </a:ln>
        </p:spPr>
        <p:txBody>
          <a:bodyPr lIns="50800" tIns="50800" rIns="50800" bIns="50800" anchor="ctr"/>
          <a:lstStyle/>
          <a:p>
            <a:endParaRPr/>
          </a:p>
        </p:txBody>
      </p:sp>
      <p:sp>
        <p:nvSpPr>
          <p:cNvPr id="131" name="Image"/>
          <p:cNvSpPr>
            <a:spLocks noGrp="1"/>
          </p:cNvSpPr>
          <p:nvPr>
            <p:ph type="pic" idx="21"/>
          </p:nvPr>
        </p:nvSpPr>
        <p:spPr>
          <a:xfrm>
            <a:off x="609600" y="-2044700"/>
            <a:ext cx="23202900" cy="15471283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132" name="Texte du titre"/>
          <p:cNvSpPr txBox="1">
            <a:spLocks noGrp="1"/>
          </p:cNvSpPr>
          <p:nvPr>
            <p:ph type="title"/>
          </p:nvPr>
        </p:nvSpPr>
        <p:spPr>
          <a:xfrm>
            <a:off x="635000" y="11747500"/>
            <a:ext cx="23114000" cy="952500"/>
          </a:xfrm>
          <a:prstGeom prst="rect">
            <a:avLst/>
          </a:prstGeom>
        </p:spPr>
        <p:txBody>
          <a:bodyPr anchor="b"/>
          <a:lstStyle>
            <a:lvl1pPr>
              <a:lnSpc>
                <a:spcPct val="150000"/>
              </a:lnSpc>
              <a:defRPr sz="5800" cap="all">
                <a:solidFill>
                  <a:srgbClr val="DEDEDE"/>
                </a:solidFill>
                <a:latin typeface="+mj-lt"/>
                <a:ea typeface="+mj-ea"/>
                <a:cs typeface="+mj-cs"/>
                <a:sym typeface="Helvetica Neue Bold Condensed"/>
              </a:defRPr>
            </a:lvl1pPr>
          </a:lstStyle>
          <a:p>
            <a:r>
              <a:t>Texte du titre</a:t>
            </a:r>
          </a:p>
        </p:txBody>
      </p:sp>
      <p:sp>
        <p:nvSpPr>
          <p:cNvPr id="133" name="Texte niveau 1…"/>
          <p:cNvSpPr txBox="1">
            <a:spLocks noGrp="1"/>
          </p:cNvSpPr>
          <p:nvPr>
            <p:ph type="body" sz="quarter" idx="1"/>
          </p:nvPr>
        </p:nvSpPr>
        <p:spPr>
          <a:xfrm>
            <a:off x="635000" y="12687300"/>
            <a:ext cx="23114000" cy="635000"/>
          </a:xfrm>
          <a:prstGeom prst="rect">
            <a:avLst/>
          </a:prstGeom>
        </p:spPr>
        <p:txBody>
          <a:bodyPr anchor="t"/>
          <a:lstStyle>
            <a:lvl1pPr marL="0" indent="0">
              <a:spcBef>
                <a:spcPts val="0"/>
              </a:spcBef>
              <a:buSzTx/>
              <a:buNone/>
              <a:defRPr sz="3200" cap="all">
                <a:solidFill>
                  <a:srgbClr val="558AAB"/>
                </a:solidFill>
                <a:latin typeface="+mj-lt"/>
                <a:ea typeface="+mj-ea"/>
                <a:cs typeface="+mj-cs"/>
                <a:sym typeface="Helvetica Neue Bold Condensed"/>
              </a:defRPr>
            </a:lvl1pPr>
            <a:lvl2pPr marL="0" indent="0">
              <a:spcBef>
                <a:spcPts val="0"/>
              </a:spcBef>
              <a:buSzTx/>
              <a:buNone/>
              <a:defRPr sz="3200" cap="all">
                <a:solidFill>
                  <a:srgbClr val="558AAB"/>
                </a:solidFill>
                <a:latin typeface="+mj-lt"/>
                <a:ea typeface="+mj-ea"/>
                <a:cs typeface="+mj-cs"/>
                <a:sym typeface="Helvetica Neue Bold Condensed"/>
              </a:defRPr>
            </a:lvl2pPr>
            <a:lvl3pPr marL="0" indent="0">
              <a:spcBef>
                <a:spcPts val="0"/>
              </a:spcBef>
              <a:buSzTx/>
              <a:buNone/>
              <a:defRPr sz="3200" cap="all">
                <a:solidFill>
                  <a:srgbClr val="558AAB"/>
                </a:solidFill>
                <a:latin typeface="+mj-lt"/>
                <a:ea typeface="+mj-ea"/>
                <a:cs typeface="+mj-cs"/>
                <a:sym typeface="Helvetica Neue Bold Condensed"/>
              </a:defRPr>
            </a:lvl3pPr>
            <a:lvl4pPr marL="0" indent="0">
              <a:spcBef>
                <a:spcPts val="0"/>
              </a:spcBef>
              <a:buSzTx/>
              <a:buNone/>
              <a:defRPr sz="3200" cap="all">
                <a:solidFill>
                  <a:srgbClr val="558AAB"/>
                </a:solidFill>
                <a:latin typeface="+mj-lt"/>
                <a:ea typeface="+mj-ea"/>
                <a:cs typeface="+mj-cs"/>
                <a:sym typeface="Helvetica Neue Bold Condensed"/>
              </a:defRPr>
            </a:lvl4pPr>
            <a:lvl5pPr marL="0" indent="0">
              <a:spcBef>
                <a:spcPts val="0"/>
              </a:spcBef>
              <a:buSzTx/>
              <a:buNone/>
              <a:defRPr sz="3200" cap="all">
                <a:solidFill>
                  <a:srgbClr val="558AAB"/>
                </a:solidFill>
                <a:latin typeface="+mj-lt"/>
                <a:ea typeface="+mj-ea"/>
                <a:cs typeface="+mj-cs"/>
                <a:sym typeface="Helvetica Neue Bold Condensed"/>
              </a:defRPr>
            </a:lvl5pPr>
          </a:lstStyle>
          <a:p>
            <a:r>
              <a:t>Texte niveau 1</a:t>
            </a:r>
          </a:p>
          <a:p>
            <a:pPr lvl="1"/>
            <a:r>
              <a:t>Texte niveau 2</a:t>
            </a:r>
          </a:p>
          <a:p>
            <a:pPr lvl="2"/>
            <a:r>
              <a:t>Texte niveau 3</a:t>
            </a:r>
          </a:p>
          <a:p>
            <a:pPr lvl="3"/>
            <a:r>
              <a:t>Texte niveau 4</a:t>
            </a:r>
          </a:p>
          <a:p>
            <a:pPr lvl="4"/>
            <a:r>
              <a:t>Texte niveau 5</a:t>
            </a:r>
          </a:p>
        </p:txBody>
      </p:sp>
      <p:sp>
        <p:nvSpPr>
          <p:cNvPr id="134" name="Numéro de diapositive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‹N°›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Cita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« Saisissez une citation ici. »"/>
          <p:cNvSpPr txBox="1">
            <a:spLocks noGrp="1"/>
          </p:cNvSpPr>
          <p:nvPr>
            <p:ph type="body" sz="quarter" idx="21"/>
          </p:nvPr>
        </p:nvSpPr>
        <p:spPr>
          <a:xfrm>
            <a:off x="2387600" y="6057900"/>
            <a:ext cx="19621500" cy="850900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3400"/>
              </a:spcBef>
              <a:buSzTx/>
              <a:buNone/>
            </a:lvl1pPr>
          </a:lstStyle>
          <a:p>
            <a:r>
              <a:t>« Saisissez une citation ici. »</a:t>
            </a:r>
          </a:p>
        </p:txBody>
      </p:sp>
      <p:sp>
        <p:nvSpPr>
          <p:cNvPr id="142" name="-Gilles Allain"/>
          <p:cNvSpPr txBox="1">
            <a:spLocks noGrp="1"/>
          </p:cNvSpPr>
          <p:nvPr>
            <p:ph type="body" sz="quarter" idx="22"/>
          </p:nvPr>
        </p:nvSpPr>
        <p:spPr>
          <a:xfrm>
            <a:off x="2387600" y="8953500"/>
            <a:ext cx="19621500" cy="660400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3400"/>
              </a:spcBef>
              <a:buSzTx/>
              <a:buNone/>
              <a:defRPr sz="3800" i="1"/>
            </a:lvl1pPr>
          </a:lstStyle>
          <a:p>
            <a:r>
              <a:t>-Gilles Allain</a:t>
            </a:r>
          </a:p>
        </p:txBody>
      </p:sp>
      <p:sp>
        <p:nvSpPr>
          <p:cNvPr id="143" name="Numéro de diapositive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‹N°›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Image"/>
          <p:cNvSpPr>
            <a:spLocks noGrp="1"/>
          </p:cNvSpPr>
          <p:nvPr>
            <p:ph type="pic" idx="21"/>
          </p:nvPr>
        </p:nvSpPr>
        <p:spPr>
          <a:xfrm>
            <a:off x="0" y="-1041400"/>
            <a:ext cx="24422100" cy="16284222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151" name="Numéro de diapositive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‹N°›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Vier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Numéro de diapositive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‹N°›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Photo - Horizontale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Ligne"/>
          <p:cNvSpPr/>
          <p:nvPr/>
        </p:nvSpPr>
        <p:spPr>
          <a:xfrm>
            <a:off x="522128" y="12534900"/>
            <a:ext cx="23337998" cy="0"/>
          </a:xfrm>
          <a:prstGeom prst="line">
            <a:avLst/>
          </a:prstGeom>
          <a:ln w="25400">
            <a:solidFill>
              <a:srgbClr val="83827D"/>
            </a:solidFill>
            <a:miter lim="400000"/>
          </a:ln>
        </p:spPr>
        <p:txBody>
          <a:bodyPr lIns="50800" tIns="50800" rIns="50800" bIns="50800" anchor="ctr"/>
          <a:lstStyle/>
          <a:p>
            <a:pPr algn="l" defTabSz="457200"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22" name="Ligne"/>
          <p:cNvSpPr/>
          <p:nvPr/>
        </p:nvSpPr>
        <p:spPr>
          <a:xfrm>
            <a:off x="9856866" y="12522200"/>
            <a:ext cx="1" cy="832802"/>
          </a:xfrm>
          <a:prstGeom prst="line">
            <a:avLst/>
          </a:prstGeom>
          <a:ln w="25400">
            <a:solidFill>
              <a:srgbClr val="83827D"/>
            </a:solidFill>
            <a:miter lim="400000"/>
          </a:ln>
        </p:spPr>
        <p:txBody>
          <a:bodyPr lIns="50800" tIns="50800" rIns="50800" bIns="50800" anchor="ctr"/>
          <a:lstStyle/>
          <a:p>
            <a:pPr algn="l" defTabSz="457200"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23" name="Ligne"/>
          <p:cNvSpPr/>
          <p:nvPr/>
        </p:nvSpPr>
        <p:spPr>
          <a:xfrm>
            <a:off x="522128" y="10109200"/>
            <a:ext cx="23337998" cy="0"/>
          </a:xfrm>
          <a:prstGeom prst="line">
            <a:avLst/>
          </a:prstGeom>
          <a:ln w="25400">
            <a:solidFill>
              <a:srgbClr val="83827D"/>
            </a:solidFill>
            <a:miter lim="400000"/>
          </a:ln>
        </p:spPr>
        <p:txBody>
          <a:bodyPr lIns="50800" tIns="50800" rIns="50800" bIns="50800" anchor="ctr"/>
          <a:lstStyle/>
          <a:p>
            <a:pPr algn="l" defTabSz="457200"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24" name="Rectangle"/>
          <p:cNvSpPr/>
          <p:nvPr/>
        </p:nvSpPr>
        <p:spPr>
          <a:xfrm>
            <a:off x="520700" y="393700"/>
            <a:ext cx="23342600" cy="12966700"/>
          </a:xfrm>
          <a:prstGeom prst="rect">
            <a:avLst/>
          </a:prstGeom>
          <a:ln w="25400">
            <a:solidFill>
              <a:srgbClr val="83827D"/>
            </a:solidFill>
            <a:miter lim="400000"/>
          </a:ln>
        </p:spPr>
        <p:txBody>
          <a:bodyPr lIns="50800" tIns="50800" rIns="50800" bIns="50800" anchor="ctr"/>
          <a:lstStyle/>
          <a:p>
            <a:endParaRPr/>
          </a:p>
        </p:txBody>
      </p:sp>
      <p:sp>
        <p:nvSpPr>
          <p:cNvPr id="25" name="NOM"/>
          <p:cNvSpPr txBox="1">
            <a:spLocks noGrp="1"/>
          </p:cNvSpPr>
          <p:nvPr>
            <p:ph type="body" sz="quarter" idx="21"/>
          </p:nvPr>
        </p:nvSpPr>
        <p:spPr>
          <a:xfrm>
            <a:off x="11416451" y="12515850"/>
            <a:ext cx="1607166" cy="850900"/>
          </a:xfrm>
          <a:prstGeom prst="rect">
            <a:avLst/>
          </a:prstGeom>
        </p:spPr>
        <p:txBody>
          <a:bodyPr wrap="none">
            <a:spAutoFit/>
          </a:bodyPr>
          <a:lstStyle>
            <a:lvl1pPr marL="0" indent="0">
              <a:spcBef>
                <a:spcPts val="0"/>
              </a:spcBef>
              <a:buSzTx/>
              <a:buNone/>
              <a:defRPr cap="all">
                <a:solidFill>
                  <a:srgbClr val="558AAB"/>
                </a:solidFill>
                <a:latin typeface="+mj-lt"/>
                <a:ea typeface="+mj-ea"/>
                <a:cs typeface="+mj-cs"/>
                <a:sym typeface="Helvetica Neue Bold Condensed"/>
              </a:defRPr>
            </a:lvl1pPr>
          </a:lstStyle>
          <a:p>
            <a:r>
              <a:t>NOM</a:t>
            </a:r>
          </a:p>
        </p:txBody>
      </p:sp>
      <p:sp>
        <p:nvSpPr>
          <p:cNvPr id="26" name="PROJET"/>
          <p:cNvSpPr txBox="1">
            <a:spLocks noGrp="1"/>
          </p:cNvSpPr>
          <p:nvPr>
            <p:ph type="body" sz="quarter" idx="22"/>
          </p:nvPr>
        </p:nvSpPr>
        <p:spPr>
          <a:xfrm>
            <a:off x="637234" y="10151567"/>
            <a:ext cx="1209132" cy="461366"/>
          </a:xfrm>
          <a:prstGeom prst="rect">
            <a:avLst/>
          </a:prstGeom>
        </p:spPr>
        <p:txBody>
          <a:bodyPr wrap="none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2400" cap="all">
                <a:latin typeface="+mj-lt"/>
                <a:ea typeface="+mj-ea"/>
                <a:cs typeface="+mj-cs"/>
                <a:sym typeface="Helvetica Neue Bold Condensed"/>
              </a:defRPr>
            </a:lvl1pPr>
          </a:lstStyle>
          <a:p>
            <a:r>
              <a:t>PROJET</a:t>
            </a:r>
          </a:p>
        </p:txBody>
      </p:sp>
      <p:sp>
        <p:nvSpPr>
          <p:cNvPr id="27" name="DATE"/>
          <p:cNvSpPr txBox="1">
            <a:spLocks noGrp="1"/>
          </p:cNvSpPr>
          <p:nvPr>
            <p:ph type="body" sz="quarter" idx="23"/>
          </p:nvPr>
        </p:nvSpPr>
        <p:spPr>
          <a:xfrm>
            <a:off x="637323" y="12564567"/>
            <a:ext cx="734874" cy="461366"/>
          </a:xfrm>
          <a:prstGeom prst="rect">
            <a:avLst/>
          </a:prstGeom>
        </p:spPr>
        <p:txBody>
          <a:bodyPr wrap="none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2400" cap="all">
                <a:latin typeface="+mj-lt"/>
                <a:ea typeface="+mj-ea"/>
                <a:cs typeface="+mj-cs"/>
                <a:sym typeface="Helvetica Neue Bold Condensed"/>
              </a:defRPr>
            </a:lvl1pPr>
          </a:lstStyle>
          <a:p>
            <a:r>
              <a:t>DATE</a:t>
            </a:r>
          </a:p>
        </p:txBody>
      </p:sp>
      <p:sp>
        <p:nvSpPr>
          <p:cNvPr id="28" name="Client"/>
          <p:cNvSpPr txBox="1">
            <a:spLocks noGrp="1"/>
          </p:cNvSpPr>
          <p:nvPr>
            <p:ph type="body" sz="quarter" idx="24"/>
          </p:nvPr>
        </p:nvSpPr>
        <p:spPr>
          <a:xfrm>
            <a:off x="9971820" y="12564567"/>
            <a:ext cx="965608" cy="461366"/>
          </a:xfrm>
          <a:prstGeom prst="rect">
            <a:avLst/>
          </a:prstGeom>
        </p:spPr>
        <p:txBody>
          <a:bodyPr wrap="none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2400" cap="all">
                <a:latin typeface="+mj-lt"/>
                <a:ea typeface="+mj-ea"/>
                <a:cs typeface="+mj-cs"/>
                <a:sym typeface="Helvetica Neue Bold Condensed"/>
              </a:defRPr>
            </a:lvl1pPr>
          </a:lstStyle>
          <a:p>
            <a:r>
              <a:t>Client</a:t>
            </a:r>
          </a:p>
        </p:txBody>
      </p:sp>
      <p:sp>
        <p:nvSpPr>
          <p:cNvPr id="29" name="DATE"/>
          <p:cNvSpPr txBox="1">
            <a:spLocks noGrp="1"/>
          </p:cNvSpPr>
          <p:nvPr>
            <p:ph type="body" sz="quarter" idx="25"/>
          </p:nvPr>
        </p:nvSpPr>
        <p:spPr>
          <a:xfrm>
            <a:off x="2153390" y="12515850"/>
            <a:ext cx="1407161" cy="850900"/>
          </a:xfrm>
          <a:prstGeom prst="rect">
            <a:avLst/>
          </a:prstGeom>
        </p:spPr>
        <p:txBody>
          <a:bodyPr wrap="none">
            <a:spAutoFit/>
          </a:bodyPr>
          <a:lstStyle>
            <a:lvl1pPr marL="0" indent="0">
              <a:spcBef>
                <a:spcPts val="0"/>
              </a:spcBef>
              <a:buSzTx/>
              <a:buNone/>
              <a:defRPr cap="all">
                <a:solidFill>
                  <a:srgbClr val="558AAB"/>
                </a:solidFill>
                <a:latin typeface="+mj-lt"/>
                <a:ea typeface="+mj-ea"/>
                <a:cs typeface="+mj-cs"/>
                <a:sym typeface="Helvetica Neue Bold Condensed"/>
              </a:defRPr>
            </a:lvl1pPr>
          </a:lstStyle>
          <a:p>
            <a:r>
              <a:t>DATE</a:t>
            </a:r>
          </a:p>
        </p:txBody>
      </p:sp>
      <p:sp>
        <p:nvSpPr>
          <p:cNvPr id="30" name="Image"/>
          <p:cNvSpPr>
            <a:spLocks noGrp="1"/>
          </p:cNvSpPr>
          <p:nvPr>
            <p:ph type="pic" idx="26"/>
          </p:nvPr>
        </p:nvSpPr>
        <p:spPr>
          <a:xfrm>
            <a:off x="617081" y="-3295650"/>
            <a:ext cx="23139409" cy="15428946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31" name="Texte du titre"/>
          <p:cNvSpPr txBox="1">
            <a:spLocks noGrp="1"/>
          </p:cNvSpPr>
          <p:nvPr>
            <p:ph type="title"/>
          </p:nvPr>
        </p:nvSpPr>
        <p:spPr>
          <a:xfrm>
            <a:off x="2159000" y="10121900"/>
            <a:ext cx="19685000" cy="1460500"/>
          </a:xfrm>
          <a:prstGeom prst="rect">
            <a:avLst/>
          </a:prstGeom>
        </p:spPr>
        <p:txBody>
          <a:bodyPr anchor="b"/>
          <a:lstStyle>
            <a:lvl1pPr>
              <a:defRPr cap="all">
                <a:solidFill>
                  <a:srgbClr val="DEDEDE"/>
                </a:solidFill>
                <a:latin typeface="+mj-lt"/>
                <a:ea typeface="+mj-ea"/>
                <a:cs typeface="+mj-cs"/>
                <a:sym typeface="Helvetica Neue Bold Condensed"/>
              </a:defRPr>
            </a:lvl1pPr>
          </a:lstStyle>
          <a:p>
            <a:r>
              <a:t>Texte du titre</a:t>
            </a:r>
          </a:p>
        </p:txBody>
      </p:sp>
      <p:sp>
        <p:nvSpPr>
          <p:cNvPr id="32" name="Texte niveau 1…"/>
          <p:cNvSpPr txBox="1">
            <a:spLocks noGrp="1"/>
          </p:cNvSpPr>
          <p:nvPr>
            <p:ph type="body" sz="quarter" idx="1"/>
          </p:nvPr>
        </p:nvSpPr>
        <p:spPr>
          <a:xfrm>
            <a:off x="2159000" y="11569700"/>
            <a:ext cx="19685000" cy="977900"/>
          </a:xfrm>
          <a:prstGeom prst="rect">
            <a:avLst/>
          </a:prstGeom>
        </p:spPr>
        <p:txBody>
          <a:bodyPr anchor="t"/>
          <a:lstStyle>
            <a:lvl1pPr marL="0" indent="0">
              <a:lnSpc>
                <a:spcPct val="150000"/>
              </a:lnSpc>
              <a:spcBef>
                <a:spcPts val="0"/>
              </a:spcBef>
              <a:buSzTx/>
              <a:buNone/>
              <a:defRPr sz="5800" cap="all">
                <a:solidFill>
                  <a:srgbClr val="DEDEDE"/>
                </a:solidFill>
                <a:latin typeface="+mj-lt"/>
                <a:ea typeface="+mj-ea"/>
                <a:cs typeface="+mj-cs"/>
                <a:sym typeface="Helvetica Neue Bold Condensed"/>
              </a:defRPr>
            </a:lvl1pPr>
            <a:lvl2pPr marL="0" indent="0">
              <a:spcBef>
                <a:spcPts val="0"/>
              </a:spcBef>
              <a:buSzTx/>
              <a:buNone/>
              <a:defRPr sz="6200" cap="all">
                <a:solidFill>
                  <a:srgbClr val="DDDDDE"/>
                </a:solidFill>
                <a:latin typeface="+mj-lt"/>
                <a:ea typeface="+mj-ea"/>
                <a:cs typeface="+mj-cs"/>
                <a:sym typeface="Helvetica Neue Bold Condensed"/>
              </a:defRPr>
            </a:lvl2pPr>
            <a:lvl3pPr marL="0" indent="0">
              <a:spcBef>
                <a:spcPts val="0"/>
              </a:spcBef>
              <a:buSzTx/>
              <a:buNone/>
              <a:defRPr sz="6200" cap="all">
                <a:solidFill>
                  <a:srgbClr val="DDDDDE"/>
                </a:solidFill>
                <a:latin typeface="+mj-lt"/>
                <a:ea typeface="+mj-ea"/>
                <a:cs typeface="+mj-cs"/>
                <a:sym typeface="Helvetica Neue Bold Condensed"/>
              </a:defRPr>
            </a:lvl3pPr>
            <a:lvl4pPr marL="0" indent="0">
              <a:spcBef>
                <a:spcPts val="0"/>
              </a:spcBef>
              <a:buSzTx/>
              <a:buNone/>
              <a:defRPr sz="6200" cap="all">
                <a:solidFill>
                  <a:srgbClr val="DDDDDE"/>
                </a:solidFill>
                <a:latin typeface="+mj-lt"/>
                <a:ea typeface="+mj-ea"/>
                <a:cs typeface="+mj-cs"/>
                <a:sym typeface="Helvetica Neue Bold Condensed"/>
              </a:defRPr>
            </a:lvl4pPr>
            <a:lvl5pPr marL="0" indent="0">
              <a:spcBef>
                <a:spcPts val="0"/>
              </a:spcBef>
              <a:buSzTx/>
              <a:buNone/>
              <a:defRPr sz="6200" cap="all">
                <a:solidFill>
                  <a:srgbClr val="DDDDDE"/>
                </a:solidFill>
                <a:latin typeface="+mj-lt"/>
                <a:ea typeface="+mj-ea"/>
                <a:cs typeface="+mj-cs"/>
                <a:sym typeface="Helvetica Neue Bold Condensed"/>
              </a:defRPr>
            </a:lvl5pPr>
          </a:lstStyle>
          <a:p>
            <a:r>
              <a:t>Texte niveau 1</a:t>
            </a:r>
          </a:p>
          <a:p>
            <a:pPr lvl="1"/>
            <a:r>
              <a:t>Texte niveau 2</a:t>
            </a:r>
          </a:p>
          <a:p>
            <a:pPr lvl="2"/>
            <a:r>
              <a:t>Texte niveau 3</a:t>
            </a:r>
          </a:p>
          <a:p>
            <a:pPr lvl="3"/>
            <a:r>
              <a:t>Texte niveau 4</a:t>
            </a:r>
          </a:p>
          <a:p>
            <a:pPr lvl="4"/>
            <a:r>
              <a:t>Texte niveau 5</a:t>
            </a:r>
          </a:p>
        </p:txBody>
      </p:sp>
      <p:sp>
        <p:nvSpPr>
          <p:cNvPr id="33" name="Numéro de diapositive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‹N°›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Photo - Horizontal 4 vers le haut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Ligne"/>
          <p:cNvSpPr/>
          <p:nvPr/>
        </p:nvSpPr>
        <p:spPr>
          <a:xfrm>
            <a:off x="522128" y="12534900"/>
            <a:ext cx="23337998" cy="0"/>
          </a:xfrm>
          <a:prstGeom prst="line">
            <a:avLst/>
          </a:prstGeom>
          <a:ln w="25400">
            <a:solidFill>
              <a:srgbClr val="83827D"/>
            </a:solidFill>
            <a:miter lim="400000"/>
          </a:ln>
        </p:spPr>
        <p:txBody>
          <a:bodyPr lIns="50800" tIns="50800" rIns="50800" bIns="50800" anchor="ctr"/>
          <a:lstStyle/>
          <a:p>
            <a:pPr algn="l" defTabSz="457200"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41" name="Ligne"/>
          <p:cNvSpPr/>
          <p:nvPr/>
        </p:nvSpPr>
        <p:spPr>
          <a:xfrm>
            <a:off x="9856866" y="12522200"/>
            <a:ext cx="1" cy="832802"/>
          </a:xfrm>
          <a:prstGeom prst="line">
            <a:avLst/>
          </a:prstGeom>
          <a:ln w="25400">
            <a:solidFill>
              <a:srgbClr val="83827D"/>
            </a:solidFill>
            <a:miter lim="400000"/>
          </a:ln>
        </p:spPr>
        <p:txBody>
          <a:bodyPr lIns="50800" tIns="50800" rIns="50800" bIns="50800" anchor="ctr"/>
          <a:lstStyle/>
          <a:p>
            <a:pPr algn="l" defTabSz="457200"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42" name="Ligne"/>
          <p:cNvSpPr/>
          <p:nvPr/>
        </p:nvSpPr>
        <p:spPr>
          <a:xfrm>
            <a:off x="522128" y="10109200"/>
            <a:ext cx="23337998" cy="0"/>
          </a:xfrm>
          <a:prstGeom prst="line">
            <a:avLst/>
          </a:prstGeom>
          <a:ln w="25400">
            <a:solidFill>
              <a:srgbClr val="83827D"/>
            </a:solidFill>
            <a:miter lim="400000"/>
          </a:ln>
        </p:spPr>
        <p:txBody>
          <a:bodyPr lIns="50800" tIns="50800" rIns="50800" bIns="50800" anchor="ctr"/>
          <a:lstStyle/>
          <a:p>
            <a:pPr algn="l" defTabSz="457200"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43" name="Rectangle"/>
          <p:cNvSpPr/>
          <p:nvPr/>
        </p:nvSpPr>
        <p:spPr>
          <a:xfrm>
            <a:off x="520700" y="393700"/>
            <a:ext cx="23342600" cy="12966700"/>
          </a:xfrm>
          <a:prstGeom prst="rect">
            <a:avLst/>
          </a:prstGeom>
          <a:ln w="25400">
            <a:solidFill>
              <a:srgbClr val="83827D"/>
            </a:solidFill>
            <a:miter lim="400000"/>
          </a:ln>
        </p:spPr>
        <p:txBody>
          <a:bodyPr lIns="50800" tIns="50800" rIns="50800" bIns="50800" anchor="ctr"/>
          <a:lstStyle/>
          <a:p>
            <a:endParaRPr/>
          </a:p>
        </p:txBody>
      </p:sp>
      <p:sp>
        <p:nvSpPr>
          <p:cNvPr id="44" name="NOM"/>
          <p:cNvSpPr txBox="1">
            <a:spLocks noGrp="1"/>
          </p:cNvSpPr>
          <p:nvPr>
            <p:ph type="body" sz="quarter" idx="21"/>
          </p:nvPr>
        </p:nvSpPr>
        <p:spPr>
          <a:xfrm>
            <a:off x="11416451" y="12515850"/>
            <a:ext cx="1607166" cy="850900"/>
          </a:xfrm>
          <a:prstGeom prst="rect">
            <a:avLst/>
          </a:prstGeom>
        </p:spPr>
        <p:txBody>
          <a:bodyPr wrap="none">
            <a:spAutoFit/>
          </a:bodyPr>
          <a:lstStyle>
            <a:lvl1pPr marL="0" indent="0">
              <a:spcBef>
                <a:spcPts val="0"/>
              </a:spcBef>
              <a:buSzTx/>
              <a:buNone/>
              <a:defRPr cap="all">
                <a:solidFill>
                  <a:srgbClr val="558AAB"/>
                </a:solidFill>
                <a:latin typeface="+mj-lt"/>
                <a:ea typeface="+mj-ea"/>
                <a:cs typeface="+mj-cs"/>
                <a:sym typeface="Helvetica Neue Bold Condensed"/>
              </a:defRPr>
            </a:lvl1pPr>
          </a:lstStyle>
          <a:p>
            <a:r>
              <a:t>NOM</a:t>
            </a:r>
          </a:p>
        </p:txBody>
      </p:sp>
      <p:sp>
        <p:nvSpPr>
          <p:cNvPr id="45" name="PROJET"/>
          <p:cNvSpPr txBox="1">
            <a:spLocks noGrp="1"/>
          </p:cNvSpPr>
          <p:nvPr>
            <p:ph type="body" sz="quarter" idx="22"/>
          </p:nvPr>
        </p:nvSpPr>
        <p:spPr>
          <a:xfrm>
            <a:off x="637234" y="10151567"/>
            <a:ext cx="1209132" cy="461366"/>
          </a:xfrm>
          <a:prstGeom prst="rect">
            <a:avLst/>
          </a:prstGeom>
        </p:spPr>
        <p:txBody>
          <a:bodyPr wrap="none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2400" cap="all">
                <a:latin typeface="+mj-lt"/>
                <a:ea typeface="+mj-ea"/>
                <a:cs typeface="+mj-cs"/>
                <a:sym typeface="Helvetica Neue Bold Condensed"/>
              </a:defRPr>
            </a:lvl1pPr>
          </a:lstStyle>
          <a:p>
            <a:r>
              <a:t>PROJET</a:t>
            </a:r>
          </a:p>
        </p:txBody>
      </p:sp>
      <p:sp>
        <p:nvSpPr>
          <p:cNvPr id="46" name="DATE"/>
          <p:cNvSpPr txBox="1">
            <a:spLocks noGrp="1"/>
          </p:cNvSpPr>
          <p:nvPr>
            <p:ph type="body" sz="quarter" idx="23"/>
          </p:nvPr>
        </p:nvSpPr>
        <p:spPr>
          <a:xfrm>
            <a:off x="637323" y="12564567"/>
            <a:ext cx="734874" cy="461366"/>
          </a:xfrm>
          <a:prstGeom prst="rect">
            <a:avLst/>
          </a:prstGeom>
        </p:spPr>
        <p:txBody>
          <a:bodyPr wrap="none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2400" cap="all">
                <a:latin typeface="+mj-lt"/>
                <a:ea typeface="+mj-ea"/>
                <a:cs typeface="+mj-cs"/>
                <a:sym typeface="Helvetica Neue Bold Condensed"/>
              </a:defRPr>
            </a:lvl1pPr>
          </a:lstStyle>
          <a:p>
            <a:r>
              <a:t>DATE</a:t>
            </a:r>
          </a:p>
        </p:txBody>
      </p:sp>
      <p:sp>
        <p:nvSpPr>
          <p:cNvPr id="47" name="Client"/>
          <p:cNvSpPr txBox="1">
            <a:spLocks noGrp="1"/>
          </p:cNvSpPr>
          <p:nvPr>
            <p:ph type="body" sz="quarter" idx="24"/>
          </p:nvPr>
        </p:nvSpPr>
        <p:spPr>
          <a:xfrm>
            <a:off x="9971820" y="12564567"/>
            <a:ext cx="965608" cy="461366"/>
          </a:xfrm>
          <a:prstGeom prst="rect">
            <a:avLst/>
          </a:prstGeom>
        </p:spPr>
        <p:txBody>
          <a:bodyPr wrap="none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2400" cap="all">
                <a:latin typeface="+mj-lt"/>
                <a:ea typeface="+mj-ea"/>
                <a:cs typeface="+mj-cs"/>
                <a:sym typeface="Helvetica Neue Bold Condensed"/>
              </a:defRPr>
            </a:lvl1pPr>
          </a:lstStyle>
          <a:p>
            <a:r>
              <a:t>Client</a:t>
            </a:r>
          </a:p>
        </p:txBody>
      </p:sp>
      <p:sp>
        <p:nvSpPr>
          <p:cNvPr id="48" name="DATE"/>
          <p:cNvSpPr txBox="1">
            <a:spLocks noGrp="1"/>
          </p:cNvSpPr>
          <p:nvPr>
            <p:ph type="body" sz="quarter" idx="25"/>
          </p:nvPr>
        </p:nvSpPr>
        <p:spPr>
          <a:xfrm>
            <a:off x="2153390" y="12515850"/>
            <a:ext cx="1407161" cy="850900"/>
          </a:xfrm>
          <a:prstGeom prst="rect">
            <a:avLst/>
          </a:prstGeom>
        </p:spPr>
        <p:txBody>
          <a:bodyPr wrap="none">
            <a:spAutoFit/>
          </a:bodyPr>
          <a:lstStyle>
            <a:lvl1pPr marL="0" indent="0">
              <a:spcBef>
                <a:spcPts val="0"/>
              </a:spcBef>
              <a:buSzTx/>
              <a:buNone/>
              <a:defRPr cap="all">
                <a:solidFill>
                  <a:srgbClr val="558AAB"/>
                </a:solidFill>
                <a:latin typeface="+mj-lt"/>
                <a:ea typeface="+mj-ea"/>
                <a:cs typeface="+mj-cs"/>
                <a:sym typeface="Helvetica Neue Bold Condensed"/>
              </a:defRPr>
            </a:lvl1pPr>
          </a:lstStyle>
          <a:p>
            <a:r>
              <a:t>DATE</a:t>
            </a:r>
          </a:p>
        </p:txBody>
      </p:sp>
      <p:sp>
        <p:nvSpPr>
          <p:cNvPr id="49" name="Image"/>
          <p:cNvSpPr>
            <a:spLocks noGrp="1"/>
          </p:cNvSpPr>
          <p:nvPr>
            <p:ph type="pic" sz="half" idx="26"/>
          </p:nvPr>
        </p:nvSpPr>
        <p:spPr>
          <a:xfrm>
            <a:off x="635000" y="-835079"/>
            <a:ext cx="9211734" cy="13817601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50" name="Image"/>
          <p:cNvSpPr>
            <a:spLocks noGrp="1"/>
          </p:cNvSpPr>
          <p:nvPr>
            <p:ph type="pic" sz="quarter" idx="27"/>
          </p:nvPr>
        </p:nvSpPr>
        <p:spPr>
          <a:xfrm>
            <a:off x="9893300" y="279400"/>
            <a:ext cx="4572000" cy="60960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51" name="Image"/>
          <p:cNvSpPr>
            <a:spLocks noGrp="1"/>
          </p:cNvSpPr>
          <p:nvPr>
            <p:ph type="pic" sz="quarter" idx="28"/>
          </p:nvPr>
        </p:nvSpPr>
        <p:spPr>
          <a:xfrm>
            <a:off x="9906000" y="3708400"/>
            <a:ext cx="4572000" cy="68580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52" name="Image"/>
          <p:cNvSpPr>
            <a:spLocks noGrp="1"/>
          </p:cNvSpPr>
          <p:nvPr>
            <p:ph type="pic" sz="half" idx="29"/>
          </p:nvPr>
        </p:nvSpPr>
        <p:spPr>
          <a:xfrm>
            <a:off x="14559244" y="-835079"/>
            <a:ext cx="9245601" cy="13868403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53" name="Texte du titre"/>
          <p:cNvSpPr txBox="1">
            <a:spLocks noGrp="1"/>
          </p:cNvSpPr>
          <p:nvPr>
            <p:ph type="title"/>
          </p:nvPr>
        </p:nvSpPr>
        <p:spPr>
          <a:xfrm>
            <a:off x="2159000" y="10121900"/>
            <a:ext cx="19685000" cy="1460500"/>
          </a:xfrm>
          <a:prstGeom prst="rect">
            <a:avLst/>
          </a:prstGeom>
        </p:spPr>
        <p:txBody>
          <a:bodyPr anchor="b"/>
          <a:lstStyle>
            <a:lvl1pPr>
              <a:defRPr cap="all">
                <a:solidFill>
                  <a:srgbClr val="DEDEDE"/>
                </a:solidFill>
                <a:latin typeface="+mj-lt"/>
                <a:ea typeface="+mj-ea"/>
                <a:cs typeface="+mj-cs"/>
                <a:sym typeface="Helvetica Neue Bold Condensed"/>
              </a:defRPr>
            </a:lvl1pPr>
          </a:lstStyle>
          <a:p>
            <a:r>
              <a:t>Texte du titre</a:t>
            </a:r>
          </a:p>
        </p:txBody>
      </p:sp>
      <p:sp>
        <p:nvSpPr>
          <p:cNvPr id="54" name="Texte niveau 1…"/>
          <p:cNvSpPr txBox="1">
            <a:spLocks noGrp="1"/>
          </p:cNvSpPr>
          <p:nvPr>
            <p:ph type="body" sz="quarter" idx="1"/>
          </p:nvPr>
        </p:nvSpPr>
        <p:spPr>
          <a:xfrm>
            <a:off x="2159000" y="11569700"/>
            <a:ext cx="19685000" cy="977900"/>
          </a:xfrm>
          <a:prstGeom prst="rect">
            <a:avLst/>
          </a:prstGeom>
        </p:spPr>
        <p:txBody>
          <a:bodyPr anchor="t"/>
          <a:lstStyle>
            <a:lvl1pPr marL="0" indent="0">
              <a:lnSpc>
                <a:spcPct val="150000"/>
              </a:lnSpc>
              <a:spcBef>
                <a:spcPts val="0"/>
              </a:spcBef>
              <a:buSzTx/>
              <a:buNone/>
              <a:defRPr sz="5800" cap="all">
                <a:solidFill>
                  <a:srgbClr val="DEDEDE"/>
                </a:solidFill>
                <a:latin typeface="+mj-lt"/>
                <a:ea typeface="+mj-ea"/>
                <a:cs typeface="+mj-cs"/>
                <a:sym typeface="Helvetica Neue Bold Condensed"/>
              </a:defRPr>
            </a:lvl1pPr>
            <a:lvl2pPr marL="0" indent="0">
              <a:spcBef>
                <a:spcPts val="0"/>
              </a:spcBef>
              <a:buSzTx/>
              <a:buNone/>
              <a:defRPr sz="6200" cap="all">
                <a:solidFill>
                  <a:srgbClr val="DDDDDE"/>
                </a:solidFill>
                <a:latin typeface="+mj-lt"/>
                <a:ea typeface="+mj-ea"/>
                <a:cs typeface="+mj-cs"/>
                <a:sym typeface="Helvetica Neue Bold Condensed"/>
              </a:defRPr>
            </a:lvl2pPr>
            <a:lvl3pPr marL="0" indent="0">
              <a:spcBef>
                <a:spcPts val="0"/>
              </a:spcBef>
              <a:buSzTx/>
              <a:buNone/>
              <a:defRPr sz="6200" cap="all">
                <a:solidFill>
                  <a:srgbClr val="DDDDDE"/>
                </a:solidFill>
                <a:latin typeface="+mj-lt"/>
                <a:ea typeface="+mj-ea"/>
                <a:cs typeface="+mj-cs"/>
                <a:sym typeface="Helvetica Neue Bold Condensed"/>
              </a:defRPr>
            </a:lvl3pPr>
            <a:lvl4pPr marL="0" indent="0">
              <a:spcBef>
                <a:spcPts val="0"/>
              </a:spcBef>
              <a:buSzTx/>
              <a:buNone/>
              <a:defRPr sz="6200" cap="all">
                <a:solidFill>
                  <a:srgbClr val="DDDDDE"/>
                </a:solidFill>
                <a:latin typeface="+mj-lt"/>
                <a:ea typeface="+mj-ea"/>
                <a:cs typeface="+mj-cs"/>
                <a:sym typeface="Helvetica Neue Bold Condensed"/>
              </a:defRPr>
            </a:lvl4pPr>
            <a:lvl5pPr marL="0" indent="0">
              <a:spcBef>
                <a:spcPts val="0"/>
              </a:spcBef>
              <a:buSzTx/>
              <a:buNone/>
              <a:defRPr sz="6200" cap="all">
                <a:solidFill>
                  <a:srgbClr val="DDDDDE"/>
                </a:solidFill>
                <a:latin typeface="+mj-lt"/>
                <a:ea typeface="+mj-ea"/>
                <a:cs typeface="+mj-cs"/>
                <a:sym typeface="Helvetica Neue Bold Condensed"/>
              </a:defRPr>
            </a:lvl5pPr>
          </a:lstStyle>
          <a:p>
            <a:r>
              <a:t>Texte niveau 1</a:t>
            </a:r>
          </a:p>
          <a:p>
            <a:pPr lvl="1"/>
            <a:r>
              <a:t>Texte niveau 2</a:t>
            </a:r>
          </a:p>
          <a:p>
            <a:pPr lvl="2"/>
            <a:r>
              <a:t>Texte niveau 3</a:t>
            </a:r>
          </a:p>
          <a:p>
            <a:pPr lvl="3"/>
            <a:r>
              <a:t>Texte niveau 4</a:t>
            </a:r>
          </a:p>
          <a:p>
            <a:pPr lvl="4"/>
            <a:r>
              <a:t>Texte niveau 5</a:t>
            </a:r>
          </a:p>
        </p:txBody>
      </p:sp>
      <p:sp>
        <p:nvSpPr>
          <p:cNvPr id="55" name="Numéro de diapositive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‹N°›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re - Centré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Texte du titre"/>
          <p:cNvSpPr txBox="1">
            <a:spLocks noGrp="1"/>
          </p:cNvSpPr>
          <p:nvPr>
            <p:ph type="title"/>
          </p:nvPr>
        </p:nvSpPr>
        <p:spPr>
          <a:xfrm>
            <a:off x="1943100" y="5016500"/>
            <a:ext cx="20510500" cy="3683000"/>
          </a:xfrm>
          <a:prstGeom prst="rect">
            <a:avLst/>
          </a:prstGeom>
        </p:spPr>
        <p:txBody>
          <a:bodyPr/>
          <a:lstStyle>
            <a:lvl1pPr>
              <a:defRPr cap="all">
                <a:solidFill>
                  <a:srgbClr val="DEDEDE"/>
                </a:solidFill>
                <a:latin typeface="+mj-lt"/>
                <a:ea typeface="+mj-ea"/>
                <a:cs typeface="+mj-cs"/>
                <a:sym typeface="Helvetica Neue Bold Condensed"/>
              </a:defRPr>
            </a:lvl1pPr>
          </a:lstStyle>
          <a:p>
            <a:r>
              <a:t>Texte du titre</a:t>
            </a:r>
          </a:p>
        </p:txBody>
      </p:sp>
      <p:sp>
        <p:nvSpPr>
          <p:cNvPr id="63" name="Numéro de diapositive"/>
          <p:cNvSpPr txBox="1">
            <a:spLocks noGrp="1"/>
          </p:cNvSpPr>
          <p:nvPr>
            <p:ph type="sldNum" sz="quarter" idx="2"/>
          </p:nvPr>
        </p:nvSpPr>
        <p:spPr>
          <a:xfrm>
            <a:off x="12020860" y="13322300"/>
            <a:ext cx="368504" cy="374600"/>
          </a:xfrm>
          <a:prstGeom prst="rect">
            <a:avLst/>
          </a:prstGeom>
        </p:spPr>
        <p:txBody>
          <a:bodyPr anchor="t"/>
          <a:lstStyle/>
          <a:p>
            <a:fld id="{86CB4B4D-7CA3-9044-876B-883B54F8677D}" type="slidenum">
              <a:t>‹N°›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Verticale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Image"/>
          <p:cNvSpPr>
            <a:spLocks noGrp="1"/>
          </p:cNvSpPr>
          <p:nvPr>
            <p:ph type="pic" idx="21"/>
          </p:nvPr>
        </p:nvSpPr>
        <p:spPr>
          <a:xfrm>
            <a:off x="12823657" y="1271002"/>
            <a:ext cx="9611165" cy="14416743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71" name="Texte du titre"/>
          <p:cNvSpPr txBox="1">
            <a:spLocks noGrp="1"/>
          </p:cNvSpPr>
          <p:nvPr>
            <p:ph type="title"/>
          </p:nvPr>
        </p:nvSpPr>
        <p:spPr>
          <a:xfrm>
            <a:off x="1968500" y="1968500"/>
            <a:ext cx="9525000" cy="5334000"/>
          </a:xfrm>
          <a:prstGeom prst="rect">
            <a:avLst/>
          </a:prstGeom>
        </p:spPr>
        <p:txBody>
          <a:bodyPr anchor="b"/>
          <a:lstStyle>
            <a:lvl1pPr>
              <a:defRPr sz="9000" cap="all">
                <a:solidFill>
                  <a:srgbClr val="DEDEDE"/>
                </a:solidFill>
                <a:latin typeface="+mj-lt"/>
                <a:ea typeface="+mj-ea"/>
                <a:cs typeface="+mj-cs"/>
                <a:sym typeface="Helvetica Neue Bold Condensed"/>
              </a:defRPr>
            </a:lvl1pPr>
          </a:lstStyle>
          <a:p>
            <a:r>
              <a:t>Texte du titre</a:t>
            </a:r>
          </a:p>
        </p:txBody>
      </p:sp>
      <p:sp>
        <p:nvSpPr>
          <p:cNvPr id="72" name="Texte niveau 1…"/>
          <p:cNvSpPr txBox="1">
            <a:spLocks noGrp="1"/>
          </p:cNvSpPr>
          <p:nvPr>
            <p:ph type="body" sz="quarter" idx="1"/>
          </p:nvPr>
        </p:nvSpPr>
        <p:spPr>
          <a:xfrm>
            <a:off x="1968500" y="7302500"/>
            <a:ext cx="9525000" cy="4508500"/>
          </a:xfrm>
          <a:prstGeom prst="rect">
            <a:avLst/>
          </a:prstGeom>
        </p:spPr>
        <p:txBody>
          <a:bodyPr anchor="t"/>
          <a:lstStyle>
            <a:lvl1pPr marL="0" indent="0">
              <a:spcBef>
                <a:spcPts val="0"/>
              </a:spcBef>
              <a:buSzTx/>
              <a:buNone/>
              <a:defRPr cap="all">
                <a:solidFill>
                  <a:srgbClr val="558AAB"/>
                </a:solidFill>
                <a:latin typeface="+mj-lt"/>
                <a:ea typeface="+mj-ea"/>
                <a:cs typeface="+mj-cs"/>
                <a:sym typeface="Helvetica Neue Bold Condensed"/>
              </a:defRPr>
            </a:lvl1pPr>
            <a:lvl2pPr marL="0" indent="0">
              <a:spcBef>
                <a:spcPts val="0"/>
              </a:spcBef>
              <a:buSzTx/>
              <a:buNone/>
              <a:defRPr cap="all">
                <a:solidFill>
                  <a:srgbClr val="558AAB"/>
                </a:solidFill>
                <a:latin typeface="+mj-lt"/>
                <a:ea typeface="+mj-ea"/>
                <a:cs typeface="+mj-cs"/>
                <a:sym typeface="Helvetica Neue Bold Condensed"/>
              </a:defRPr>
            </a:lvl2pPr>
            <a:lvl3pPr marL="0" indent="0">
              <a:spcBef>
                <a:spcPts val="0"/>
              </a:spcBef>
              <a:buSzTx/>
              <a:buNone/>
              <a:defRPr cap="all">
                <a:solidFill>
                  <a:srgbClr val="558AAB"/>
                </a:solidFill>
                <a:latin typeface="+mj-lt"/>
                <a:ea typeface="+mj-ea"/>
                <a:cs typeface="+mj-cs"/>
                <a:sym typeface="Helvetica Neue Bold Condensed"/>
              </a:defRPr>
            </a:lvl3pPr>
            <a:lvl4pPr marL="0" indent="0">
              <a:spcBef>
                <a:spcPts val="0"/>
              </a:spcBef>
              <a:buSzTx/>
              <a:buNone/>
              <a:defRPr cap="all">
                <a:solidFill>
                  <a:srgbClr val="558AAB"/>
                </a:solidFill>
                <a:latin typeface="+mj-lt"/>
                <a:ea typeface="+mj-ea"/>
                <a:cs typeface="+mj-cs"/>
                <a:sym typeface="Helvetica Neue Bold Condensed"/>
              </a:defRPr>
            </a:lvl4pPr>
            <a:lvl5pPr marL="0" indent="0">
              <a:spcBef>
                <a:spcPts val="0"/>
              </a:spcBef>
              <a:buSzTx/>
              <a:buNone/>
              <a:defRPr cap="all">
                <a:solidFill>
                  <a:srgbClr val="558AAB"/>
                </a:solidFill>
                <a:latin typeface="+mj-lt"/>
                <a:ea typeface="+mj-ea"/>
                <a:cs typeface="+mj-cs"/>
                <a:sym typeface="Helvetica Neue Bold Condensed"/>
              </a:defRPr>
            </a:lvl5pPr>
          </a:lstStyle>
          <a:p>
            <a:r>
              <a:t>Texte niveau 1</a:t>
            </a:r>
          </a:p>
          <a:p>
            <a:pPr lvl="1"/>
            <a:r>
              <a:t>Texte niveau 2</a:t>
            </a:r>
          </a:p>
          <a:p>
            <a:pPr lvl="2"/>
            <a:r>
              <a:t>Texte niveau 3</a:t>
            </a:r>
          </a:p>
          <a:p>
            <a:pPr lvl="3"/>
            <a:r>
              <a:t>Texte niveau 4</a:t>
            </a:r>
          </a:p>
          <a:p>
            <a:pPr lvl="4"/>
            <a:r>
              <a:t>Texte niveau 5</a:t>
            </a:r>
          </a:p>
        </p:txBody>
      </p:sp>
      <p:sp>
        <p:nvSpPr>
          <p:cNvPr id="73" name="Numéro de diapositive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‹N°›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re - Ha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Texte du titre"/>
          <p:cNvSpPr txBox="1">
            <a:spLocks noGrp="1"/>
          </p:cNvSpPr>
          <p:nvPr>
            <p:ph type="title"/>
          </p:nvPr>
        </p:nvSpPr>
        <p:spPr>
          <a:xfrm>
            <a:off x="1930400" y="355600"/>
            <a:ext cx="20510500" cy="342900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558AAB"/>
                </a:solidFill>
              </a:defRPr>
            </a:lvl1pPr>
          </a:lstStyle>
          <a:p>
            <a:r>
              <a:t>Texte du titre</a:t>
            </a:r>
          </a:p>
        </p:txBody>
      </p:sp>
      <p:sp>
        <p:nvSpPr>
          <p:cNvPr id="81" name="Numéro de diapositive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‹N°›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re et puc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Texte du titre"/>
          <p:cNvSpPr txBox="1">
            <a:spLocks noGrp="1"/>
          </p:cNvSpPr>
          <p:nvPr>
            <p:ph type="title"/>
          </p:nvPr>
        </p:nvSpPr>
        <p:spPr>
          <a:xfrm>
            <a:off x="1930400" y="355600"/>
            <a:ext cx="20510500" cy="342900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558AAB"/>
                </a:solidFill>
              </a:defRPr>
            </a:lvl1pPr>
          </a:lstStyle>
          <a:p>
            <a:r>
              <a:t>Texte du titre</a:t>
            </a:r>
          </a:p>
        </p:txBody>
      </p:sp>
      <p:sp>
        <p:nvSpPr>
          <p:cNvPr id="89" name="Texte niveau 1…"/>
          <p:cNvSpPr txBox="1">
            <a:spLocks noGrp="1"/>
          </p:cNvSpPr>
          <p:nvPr>
            <p:ph type="body" idx="1"/>
          </p:nvPr>
        </p:nvSpPr>
        <p:spPr>
          <a:xfrm>
            <a:off x="1930400" y="3937000"/>
            <a:ext cx="20510500" cy="8064500"/>
          </a:xfrm>
          <a:prstGeom prst="rect">
            <a:avLst/>
          </a:prstGeom>
        </p:spPr>
        <p:txBody>
          <a:bodyPr/>
          <a:lstStyle>
            <a:lvl1pPr>
              <a:buBlip>
                <a:blip r:embed="rId2"/>
              </a:buBlip>
            </a:lvl1pPr>
            <a:lvl2pPr>
              <a:buBlip>
                <a:blip r:embed="rId2"/>
              </a:buBlip>
            </a:lvl2pPr>
            <a:lvl3pPr>
              <a:buBlip>
                <a:blip r:embed="rId2"/>
              </a:buBlip>
            </a:lvl3pPr>
            <a:lvl4pPr>
              <a:buBlip>
                <a:blip r:embed="rId2"/>
              </a:buBlip>
            </a:lvl4pPr>
            <a:lvl5pPr>
              <a:buBlip>
                <a:blip r:embed="rId2"/>
              </a:buBlip>
            </a:lvl5pPr>
          </a:lstStyle>
          <a:p>
            <a:r>
              <a:t>Texte niveau 1</a:t>
            </a:r>
          </a:p>
          <a:p>
            <a:pPr lvl="1"/>
            <a:r>
              <a:t>Texte niveau 2</a:t>
            </a:r>
          </a:p>
          <a:p>
            <a:pPr lvl="2"/>
            <a:r>
              <a:t>Texte niveau 3</a:t>
            </a:r>
          </a:p>
          <a:p>
            <a:pPr lvl="3"/>
            <a:r>
              <a:t>Texte niveau 4</a:t>
            </a:r>
          </a:p>
          <a:p>
            <a:pPr lvl="4"/>
            <a:r>
              <a:t>Texte niveau 5</a:t>
            </a:r>
          </a:p>
        </p:txBody>
      </p:sp>
      <p:sp>
        <p:nvSpPr>
          <p:cNvPr id="90" name="Numéro de diapositive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‹N°›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re, puces et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Image"/>
          <p:cNvSpPr>
            <a:spLocks noGrp="1"/>
          </p:cNvSpPr>
          <p:nvPr>
            <p:ph type="pic" sz="half" idx="21"/>
          </p:nvPr>
        </p:nvSpPr>
        <p:spPr>
          <a:xfrm>
            <a:off x="13284200" y="1447800"/>
            <a:ext cx="9144000" cy="13716000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98" name="Texte du titre"/>
          <p:cNvSpPr txBox="1">
            <a:spLocks noGrp="1"/>
          </p:cNvSpPr>
          <p:nvPr>
            <p:ph type="title"/>
          </p:nvPr>
        </p:nvSpPr>
        <p:spPr>
          <a:xfrm>
            <a:off x="1930400" y="355600"/>
            <a:ext cx="20510500" cy="342900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558AAB"/>
                </a:solidFill>
              </a:defRPr>
            </a:lvl1pPr>
          </a:lstStyle>
          <a:p>
            <a:r>
              <a:t>Texte du titre</a:t>
            </a:r>
          </a:p>
        </p:txBody>
      </p:sp>
      <p:sp>
        <p:nvSpPr>
          <p:cNvPr id="99" name="Texte niveau 1…"/>
          <p:cNvSpPr txBox="1">
            <a:spLocks noGrp="1"/>
          </p:cNvSpPr>
          <p:nvPr>
            <p:ph type="body" sz="half" idx="1"/>
          </p:nvPr>
        </p:nvSpPr>
        <p:spPr>
          <a:xfrm>
            <a:off x="1943100" y="3937000"/>
            <a:ext cx="10033000" cy="8064500"/>
          </a:xfrm>
          <a:prstGeom prst="rect">
            <a:avLst/>
          </a:prstGeom>
        </p:spPr>
        <p:txBody>
          <a:bodyPr/>
          <a:lstStyle>
            <a:lvl1pPr marL="495300" indent="-495300">
              <a:spcBef>
                <a:spcPts val="3900"/>
              </a:spcBef>
              <a:buBlip>
                <a:blip r:embed="rId2"/>
              </a:buBlip>
              <a:defRPr sz="4200"/>
            </a:lvl1pPr>
            <a:lvl2pPr marL="990600" indent="-495300">
              <a:spcBef>
                <a:spcPts val="3900"/>
              </a:spcBef>
              <a:buBlip>
                <a:blip r:embed="rId2"/>
              </a:buBlip>
              <a:defRPr sz="4200"/>
            </a:lvl2pPr>
            <a:lvl3pPr marL="1485900" indent="-495300">
              <a:spcBef>
                <a:spcPts val="3900"/>
              </a:spcBef>
              <a:buBlip>
                <a:blip r:embed="rId2"/>
              </a:buBlip>
              <a:defRPr sz="4200"/>
            </a:lvl3pPr>
            <a:lvl4pPr marL="1981200" indent="-495300">
              <a:spcBef>
                <a:spcPts val="3900"/>
              </a:spcBef>
              <a:buBlip>
                <a:blip r:embed="rId2"/>
              </a:buBlip>
              <a:defRPr sz="4200"/>
            </a:lvl4pPr>
            <a:lvl5pPr marL="2476500" indent="-495300">
              <a:spcBef>
                <a:spcPts val="3900"/>
              </a:spcBef>
              <a:buBlip>
                <a:blip r:embed="rId2"/>
              </a:buBlip>
              <a:defRPr sz="4200"/>
            </a:lvl5pPr>
          </a:lstStyle>
          <a:p>
            <a:r>
              <a:t>Texte niveau 1</a:t>
            </a:r>
          </a:p>
          <a:p>
            <a:pPr lvl="1"/>
            <a:r>
              <a:t>Texte niveau 2</a:t>
            </a:r>
          </a:p>
          <a:p>
            <a:pPr lvl="2"/>
            <a:r>
              <a:t>Texte niveau 3</a:t>
            </a:r>
          </a:p>
          <a:p>
            <a:pPr lvl="3"/>
            <a:r>
              <a:t>Texte niveau 4</a:t>
            </a:r>
          </a:p>
          <a:p>
            <a:pPr lvl="4"/>
            <a:r>
              <a:t>Texte niveau 5</a:t>
            </a:r>
          </a:p>
        </p:txBody>
      </p:sp>
      <p:sp>
        <p:nvSpPr>
          <p:cNvPr id="100" name="Numéro de diapositive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‹N°›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uc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Texte niveau 1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buBlip>
                <a:blip r:embed="rId2"/>
              </a:buBlip>
            </a:lvl1pPr>
            <a:lvl2pPr>
              <a:buBlip>
                <a:blip r:embed="rId2"/>
              </a:buBlip>
            </a:lvl2pPr>
            <a:lvl3pPr>
              <a:buBlip>
                <a:blip r:embed="rId2"/>
              </a:buBlip>
            </a:lvl3pPr>
            <a:lvl4pPr>
              <a:buBlip>
                <a:blip r:embed="rId2"/>
              </a:buBlip>
            </a:lvl4pPr>
            <a:lvl5pPr>
              <a:buBlip>
                <a:blip r:embed="rId2"/>
              </a:buBlip>
            </a:lvl5pPr>
          </a:lstStyle>
          <a:p>
            <a:r>
              <a:t>Texte niveau 1</a:t>
            </a:r>
          </a:p>
          <a:p>
            <a:pPr lvl="1"/>
            <a:r>
              <a:t>Texte niveau 2</a:t>
            </a:r>
          </a:p>
          <a:p>
            <a:pPr lvl="2"/>
            <a:r>
              <a:t>Texte niveau 3</a:t>
            </a:r>
          </a:p>
          <a:p>
            <a:pPr lvl="3"/>
            <a:r>
              <a:t>Texte niveau 4</a:t>
            </a:r>
          </a:p>
          <a:p>
            <a:pPr lvl="4"/>
            <a:r>
              <a:t>Texte niveau 5</a:t>
            </a:r>
          </a:p>
        </p:txBody>
      </p:sp>
      <p:sp>
        <p:nvSpPr>
          <p:cNvPr id="108" name="Numéro de diapositive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‹N°›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image" Target="../media/image3.png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2.jpe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6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"/>
          <p:cNvSpPr/>
          <p:nvPr/>
        </p:nvSpPr>
        <p:spPr>
          <a:xfrm>
            <a:off x="520700" y="393700"/>
            <a:ext cx="23342600" cy="12966700"/>
          </a:xfrm>
          <a:prstGeom prst="rect">
            <a:avLst/>
          </a:prstGeom>
          <a:ln w="25400">
            <a:solidFill>
              <a:srgbClr val="83827D"/>
            </a:solidFill>
            <a:miter lim="400000"/>
          </a:ln>
        </p:spPr>
        <p:txBody>
          <a:bodyPr lIns="50800" tIns="50800" rIns="50800" bIns="50800" anchor="ctr"/>
          <a:lstStyle/>
          <a:p>
            <a:endParaRPr/>
          </a:p>
        </p:txBody>
      </p:sp>
      <p:sp>
        <p:nvSpPr>
          <p:cNvPr id="3" name="Texte niveau 1…"/>
          <p:cNvSpPr txBox="1">
            <a:spLocks noGrp="1"/>
          </p:cNvSpPr>
          <p:nvPr>
            <p:ph type="body" idx="1"/>
          </p:nvPr>
        </p:nvSpPr>
        <p:spPr>
          <a:xfrm>
            <a:off x="1943100" y="2070100"/>
            <a:ext cx="20510500" cy="95885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>
              <a:buBlip>
                <a:blip r:embed="rId17"/>
              </a:buBlip>
            </a:lvl1pPr>
            <a:lvl2pPr>
              <a:buBlip>
                <a:blip r:embed="rId17"/>
              </a:buBlip>
            </a:lvl2pPr>
            <a:lvl3pPr>
              <a:buBlip>
                <a:blip r:embed="rId17"/>
              </a:buBlip>
            </a:lvl3pPr>
            <a:lvl4pPr>
              <a:buBlip>
                <a:blip r:embed="rId17"/>
              </a:buBlip>
            </a:lvl4pPr>
            <a:lvl5pPr>
              <a:buBlip>
                <a:blip r:embed="rId17"/>
              </a:buBlip>
            </a:lvl5pPr>
          </a:lstStyle>
          <a:p>
            <a:r>
              <a:t>Texte niveau 1</a:t>
            </a:r>
          </a:p>
          <a:p>
            <a:pPr lvl="1"/>
            <a:r>
              <a:t>Texte niveau 2</a:t>
            </a:r>
          </a:p>
          <a:p>
            <a:pPr lvl="2"/>
            <a:r>
              <a:t>Texte niveau 3</a:t>
            </a:r>
          </a:p>
          <a:p>
            <a:pPr lvl="3"/>
            <a:r>
              <a:t>Texte niveau 4</a:t>
            </a:r>
          </a:p>
          <a:p>
            <a:pPr lvl="4"/>
            <a:r>
              <a:t>Texte niveau 5</a:t>
            </a:r>
          </a:p>
        </p:txBody>
      </p:sp>
      <p:sp>
        <p:nvSpPr>
          <p:cNvPr id="4" name="Texte du titre"/>
          <p:cNvSpPr txBox="1">
            <a:spLocks noGrp="1"/>
          </p:cNvSpPr>
          <p:nvPr>
            <p:ph type="title"/>
          </p:nvPr>
        </p:nvSpPr>
        <p:spPr>
          <a:xfrm>
            <a:off x="1943100" y="381000"/>
            <a:ext cx="20510500" cy="3429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r>
              <a:t>Texte du titre</a:t>
            </a:r>
          </a:p>
        </p:txBody>
      </p:sp>
      <p:sp>
        <p:nvSpPr>
          <p:cNvPr id="5" name="Numéro de diapositive"/>
          <p:cNvSpPr txBox="1">
            <a:spLocks noGrp="1"/>
          </p:cNvSpPr>
          <p:nvPr>
            <p:ph type="sldNum" sz="quarter" idx="2"/>
          </p:nvPr>
        </p:nvSpPr>
        <p:spPr>
          <a:xfrm>
            <a:off x="12019654" y="13350900"/>
            <a:ext cx="368504" cy="3746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>
            <a:lvl1pPr>
              <a:defRPr sz="1800">
                <a:solidFill>
                  <a:srgbClr val="5C88A5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fld id="{86CB4B4D-7CA3-9044-876B-883B54F8677D}" type="slidenum">
              <a:t>‹N°›</a:t>
            </a:fld>
            <a:endParaRPr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</p:sldLayoutIdLst>
  <p:transition spd="med"/>
  <p:txStyles>
    <p:titleStyle>
      <a:lvl1pPr marL="0" marR="0" indent="0" algn="l" defTabSz="82550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000" b="0" i="0" u="none" strike="noStrike" cap="none" spc="0" baseline="0">
          <a:solidFill>
            <a:srgbClr val="5C88A5"/>
          </a:solidFill>
          <a:uFillTx/>
          <a:latin typeface="+mn-lt"/>
          <a:ea typeface="+mn-ea"/>
          <a:cs typeface="+mn-cs"/>
          <a:sym typeface="Helvetica Neue Light"/>
        </a:defRPr>
      </a:lvl1pPr>
      <a:lvl2pPr marL="0" marR="0" indent="0" algn="l" defTabSz="82550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000" b="0" i="0" u="none" strike="noStrike" cap="none" spc="0" baseline="0">
          <a:solidFill>
            <a:srgbClr val="5C88A5"/>
          </a:solidFill>
          <a:uFillTx/>
          <a:latin typeface="+mn-lt"/>
          <a:ea typeface="+mn-ea"/>
          <a:cs typeface="+mn-cs"/>
          <a:sym typeface="Helvetica Neue Light"/>
        </a:defRPr>
      </a:lvl2pPr>
      <a:lvl3pPr marL="0" marR="0" indent="0" algn="l" defTabSz="82550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000" b="0" i="0" u="none" strike="noStrike" cap="none" spc="0" baseline="0">
          <a:solidFill>
            <a:srgbClr val="5C88A5"/>
          </a:solidFill>
          <a:uFillTx/>
          <a:latin typeface="+mn-lt"/>
          <a:ea typeface="+mn-ea"/>
          <a:cs typeface="+mn-cs"/>
          <a:sym typeface="Helvetica Neue Light"/>
        </a:defRPr>
      </a:lvl3pPr>
      <a:lvl4pPr marL="0" marR="0" indent="0" algn="l" defTabSz="82550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000" b="0" i="0" u="none" strike="noStrike" cap="none" spc="0" baseline="0">
          <a:solidFill>
            <a:srgbClr val="5C88A5"/>
          </a:solidFill>
          <a:uFillTx/>
          <a:latin typeface="+mn-lt"/>
          <a:ea typeface="+mn-ea"/>
          <a:cs typeface="+mn-cs"/>
          <a:sym typeface="Helvetica Neue Light"/>
        </a:defRPr>
      </a:lvl4pPr>
      <a:lvl5pPr marL="0" marR="0" indent="0" algn="l" defTabSz="82550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000" b="0" i="0" u="none" strike="noStrike" cap="none" spc="0" baseline="0">
          <a:solidFill>
            <a:srgbClr val="5C88A5"/>
          </a:solidFill>
          <a:uFillTx/>
          <a:latin typeface="+mn-lt"/>
          <a:ea typeface="+mn-ea"/>
          <a:cs typeface="+mn-cs"/>
          <a:sym typeface="Helvetica Neue Light"/>
        </a:defRPr>
      </a:lvl5pPr>
      <a:lvl6pPr marL="0" marR="0" indent="0" algn="l" defTabSz="82550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000" b="0" i="0" u="none" strike="noStrike" cap="none" spc="0" baseline="0">
          <a:solidFill>
            <a:srgbClr val="5C88A5"/>
          </a:solidFill>
          <a:uFillTx/>
          <a:latin typeface="+mn-lt"/>
          <a:ea typeface="+mn-ea"/>
          <a:cs typeface="+mn-cs"/>
          <a:sym typeface="Helvetica Neue Light"/>
        </a:defRPr>
      </a:lvl6pPr>
      <a:lvl7pPr marL="0" marR="0" indent="0" algn="l" defTabSz="82550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000" b="0" i="0" u="none" strike="noStrike" cap="none" spc="0" baseline="0">
          <a:solidFill>
            <a:srgbClr val="5C88A5"/>
          </a:solidFill>
          <a:uFillTx/>
          <a:latin typeface="+mn-lt"/>
          <a:ea typeface="+mn-ea"/>
          <a:cs typeface="+mn-cs"/>
          <a:sym typeface="Helvetica Neue Light"/>
        </a:defRPr>
      </a:lvl7pPr>
      <a:lvl8pPr marL="0" marR="0" indent="0" algn="l" defTabSz="82550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000" b="0" i="0" u="none" strike="noStrike" cap="none" spc="0" baseline="0">
          <a:solidFill>
            <a:srgbClr val="5C88A5"/>
          </a:solidFill>
          <a:uFillTx/>
          <a:latin typeface="+mn-lt"/>
          <a:ea typeface="+mn-ea"/>
          <a:cs typeface="+mn-cs"/>
          <a:sym typeface="Helvetica Neue Light"/>
        </a:defRPr>
      </a:lvl8pPr>
      <a:lvl9pPr marL="0" marR="0" indent="0" algn="l" defTabSz="82550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000" b="0" i="0" u="none" strike="noStrike" cap="none" spc="0" baseline="0">
          <a:solidFill>
            <a:srgbClr val="5C88A5"/>
          </a:solidFill>
          <a:uFillTx/>
          <a:latin typeface="+mn-lt"/>
          <a:ea typeface="+mn-ea"/>
          <a:cs typeface="+mn-cs"/>
          <a:sym typeface="Helvetica Neue Light"/>
        </a:defRPr>
      </a:lvl9pPr>
    </p:titleStyle>
    <p:bodyStyle>
      <a:lvl1pPr marL="584200" marR="0" indent="-584200" algn="l" defTabSz="825500" rtl="0" latinLnBrk="0">
        <a:lnSpc>
          <a:spcPct val="100000"/>
        </a:lnSpc>
        <a:spcBef>
          <a:spcPts val="4500"/>
        </a:spcBef>
        <a:spcAft>
          <a:spcPts val="0"/>
        </a:spcAft>
        <a:buClrTx/>
        <a:buSzPct val="40000"/>
        <a:buFontTx/>
        <a:buBlip>
          <a:blip r:embed="rId17"/>
        </a:buBlip>
        <a:tabLst/>
        <a:defRPr sz="5000" b="0" i="0" u="none" strike="noStrike" cap="none" spc="0" baseline="0">
          <a:solidFill>
            <a:srgbClr val="737373"/>
          </a:solidFill>
          <a:uFillTx/>
          <a:latin typeface="Helvetica Neue"/>
          <a:ea typeface="Helvetica Neue"/>
          <a:cs typeface="Helvetica Neue"/>
          <a:sym typeface="Helvetica Neue"/>
        </a:defRPr>
      </a:lvl1pPr>
      <a:lvl2pPr marL="1168400" marR="0" indent="-584200" algn="l" defTabSz="825500" rtl="0" latinLnBrk="0">
        <a:lnSpc>
          <a:spcPct val="100000"/>
        </a:lnSpc>
        <a:spcBef>
          <a:spcPts val="4500"/>
        </a:spcBef>
        <a:spcAft>
          <a:spcPts val="0"/>
        </a:spcAft>
        <a:buClrTx/>
        <a:buSzPct val="40000"/>
        <a:buFontTx/>
        <a:buBlip>
          <a:blip r:embed="rId17"/>
        </a:buBlip>
        <a:tabLst/>
        <a:defRPr sz="5000" b="0" i="0" u="none" strike="noStrike" cap="none" spc="0" baseline="0">
          <a:solidFill>
            <a:srgbClr val="737373"/>
          </a:solidFill>
          <a:uFillTx/>
          <a:latin typeface="Helvetica Neue"/>
          <a:ea typeface="Helvetica Neue"/>
          <a:cs typeface="Helvetica Neue"/>
          <a:sym typeface="Helvetica Neue"/>
        </a:defRPr>
      </a:lvl2pPr>
      <a:lvl3pPr marL="1752600" marR="0" indent="-584200" algn="l" defTabSz="825500" rtl="0" latinLnBrk="0">
        <a:lnSpc>
          <a:spcPct val="100000"/>
        </a:lnSpc>
        <a:spcBef>
          <a:spcPts val="4500"/>
        </a:spcBef>
        <a:spcAft>
          <a:spcPts val="0"/>
        </a:spcAft>
        <a:buClrTx/>
        <a:buSzPct val="40000"/>
        <a:buFontTx/>
        <a:buBlip>
          <a:blip r:embed="rId17"/>
        </a:buBlip>
        <a:tabLst/>
        <a:defRPr sz="5000" b="0" i="0" u="none" strike="noStrike" cap="none" spc="0" baseline="0">
          <a:solidFill>
            <a:srgbClr val="737373"/>
          </a:solidFill>
          <a:uFillTx/>
          <a:latin typeface="Helvetica Neue"/>
          <a:ea typeface="Helvetica Neue"/>
          <a:cs typeface="Helvetica Neue"/>
          <a:sym typeface="Helvetica Neue"/>
        </a:defRPr>
      </a:lvl3pPr>
      <a:lvl4pPr marL="2336800" marR="0" indent="-584200" algn="l" defTabSz="825500" rtl="0" latinLnBrk="0">
        <a:lnSpc>
          <a:spcPct val="100000"/>
        </a:lnSpc>
        <a:spcBef>
          <a:spcPts val="4500"/>
        </a:spcBef>
        <a:spcAft>
          <a:spcPts val="0"/>
        </a:spcAft>
        <a:buClrTx/>
        <a:buSzPct val="40000"/>
        <a:buFontTx/>
        <a:buBlip>
          <a:blip r:embed="rId17"/>
        </a:buBlip>
        <a:tabLst/>
        <a:defRPr sz="5000" b="0" i="0" u="none" strike="noStrike" cap="none" spc="0" baseline="0">
          <a:solidFill>
            <a:srgbClr val="737373"/>
          </a:solidFill>
          <a:uFillTx/>
          <a:latin typeface="Helvetica Neue"/>
          <a:ea typeface="Helvetica Neue"/>
          <a:cs typeface="Helvetica Neue"/>
          <a:sym typeface="Helvetica Neue"/>
        </a:defRPr>
      </a:lvl4pPr>
      <a:lvl5pPr marL="2921000" marR="0" indent="-584200" algn="l" defTabSz="825500" rtl="0" latinLnBrk="0">
        <a:lnSpc>
          <a:spcPct val="100000"/>
        </a:lnSpc>
        <a:spcBef>
          <a:spcPts val="4500"/>
        </a:spcBef>
        <a:spcAft>
          <a:spcPts val="0"/>
        </a:spcAft>
        <a:buClrTx/>
        <a:buSzPct val="40000"/>
        <a:buFontTx/>
        <a:buBlip>
          <a:blip r:embed="rId17"/>
        </a:buBlip>
        <a:tabLst/>
        <a:defRPr sz="5000" b="0" i="0" u="none" strike="noStrike" cap="none" spc="0" baseline="0">
          <a:solidFill>
            <a:srgbClr val="737373"/>
          </a:solidFill>
          <a:uFillTx/>
          <a:latin typeface="Helvetica Neue"/>
          <a:ea typeface="Helvetica Neue"/>
          <a:cs typeface="Helvetica Neue"/>
          <a:sym typeface="Helvetica Neue"/>
        </a:defRPr>
      </a:lvl5pPr>
      <a:lvl6pPr marL="3505200" marR="0" indent="-584200" algn="l" defTabSz="825500" rtl="0" latinLnBrk="0">
        <a:lnSpc>
          <a:spcPct val="100000"/>
        </a:lnSpc>
        <a:spcBef>
          <a:spcPts val="4500"/>
        </a:spcBef>
        <a:spcAft>
          <a:spcPts val="0"/>
        </a:spcAft>
        <a:buClrTx/>
        <a:buSzPct val="40000"/>
        <a:buFontTx/>
        <a:buBlip>
          <a:blip r:embed="rId17"/>
        </a:buBlip>
        <a:tabLst/>
        <a:defRPr sz="5000" b="0" i="0" u="none" strike="noStrike" cap="none" spc="0" baseline="0">
          <a:solidFill>
            <a:srgbClr val="737373"/>
          </a:solidFill>
          <a:uFillTx/>
          <a:latin typeface="Helvetica Neue"/>
          <a:ea typeface="Helvetica Neue"/>
          <a:cs typeface="Helvetica Neue"/>
          <a:sym typeface="Helvetica Neue"/>
        </a:defRPr>
      </a:lvl6pPr>
      <a:lvl7pPr marL="4089400" marR="0" indent="-584200" algn="l" defTabSz="825500" rtl="0" latinLnBrk="0">
        <a:lnSpc>
          <a:spcPct val="100000"/>
        </a:lnSpc>
        <a:spcBef>
          <a:spcPts val="4500"/>
        </a:spcBef>
        <a:spcAft>
          <a:spcPts val="0"/>
        </a:spcAft>
        <a:buClrTx/>
        <a:buSzPct val="40000"/>
        <a:buFontTx/>
        <a:buBlip>
          <a:blip r:embed="rId17"/>
        </a:buBlip>
        <a:tabLst/>
        <a:defRPr sz="5000" b="0" i="0" u="none" strike="noStrike" cap="none" spc="0" baseline="0">
          <a:solidFill>
            <a:srgbClr val="737373"/>
          </a:solidFill>
          <a:uFillTx/>
          <a:latin typeface="Helvetica Neue"/>
          <a:ea typeface="Helvetica Neue"/>
          <a:cs typeface="Helvetica Neue"/>
          <a:sym typeface="Helvetica Neue"/>
        </a:defRPr>
      </a:lvl7pPr>
      <a:lvl8pPr marL="4673600" marR="0" indent="-584200" algn="l" defTabSz="825500" rtl="0" latinLnBrk="0">
        <a:lnSpc>
          <a:spcPct val="100000"/>
        </a:lnSpc>
        <a:spcBef>
          <a:spcPts val="4500"/>
        </a:spcBef>
        <a:spcAft>
          <a:spcPts val="0"/>
        </a:spcAft>
        <a:buClrTx/>
        <a:buSzPct val="40000"/>
        <a:buFontTx/>
        <a:buBlip>
          <a:blip r:embed="rId17"/>
        </a:buBlip>
        <a:tabLst/>
        <a:defRPr sz="5000" b="0" i="0" u="none" strike="noStrike" cap="none" spc="0" baseline="0">
          <a:solidFill>
            <a:srgbClr val="737373"/>
          </a:solidFill>
          <a:uFillTx/>
          <a:latin typeface="Helvetica Neue"/>
          <a:ea typeface="Helvetica Neue"/>
          <a:cs typeface="Helvetica Neue"/>
          <a:sym typeface="Helvetica Neue"/>
        </a:defRPr>
      </a:lvl8pPr>
      <a:lvl9pPr marL="5257800" marR="0" indent="-584200" algn="l" defTabSz="825500" rtl="0" latinLnBrk="0">
        <a:lnSpc>
          <a:spcPct val="100000"/>
        </a:lnSpc>
        <a:spcBef>
          <a:spcPts val="4500"/>
        </a:spcBef>
        <a:spcAft>
          <a:spcPts val="0"/>
        </a:spcAft>
        <a:buClrTx/>
        <a:buSzPct val="40000"/>
        <a:buFontTx/>
        <a:buBlip>
          <a:blip r:embed="rId17"/>
        </a:buBlip>
        <a:tabLst/>
        <a:defRPr sz="5000" b="0" i="0" u="none" strike="noStrike" cap="none" spc="0" baseline="0">
          <a:solidFill>
            <a:srgbClr val="737373"/>
          </a:solidFill>
          <a:uFillTx/>
          <a:latin typeface="Helvetica Neue"/>
          <a:ea typeface="Helvetica Neue"/>
          <a:cs typeface="Helvetica Neue"/>
          <a:sym typeface="Helvetica Neue"/>
        </a:defRPr>
      </a:lvl9pPr>
    </p:bodyStyle>
    <p:otherStyle>
      <a:lvl1pPr marL="0" marR="0" indent="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2286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4572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6858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9144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11430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13716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16002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18288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5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Jean-marc juif"/>
          <p:cNvSpPr txBox="1">
            <a:spLocks noGrp="1"/>
          </p:cNvSpPr>
          <p:nvPr>
            <p:ph type="body" idx="21"/>
          </p:nvPr>
        </p:nvSpPr>
        <p:spPr>
          <a:xfrm>
            <a:off x="11416451" y="12515850"/>
            <a:ext cx="4429126" cy="850900"/>
          </a:xfrm>
          <a:prstGeom prst="rect">
            <a:avLst/>
          </a:prstGeom>
        </p:spPr>
        <p:txBody>
          <a:bodyPr/>
          <a:lstStyle/>
          <a:p>
            <a:r>
              <a:t>Jean-marc juif</a:t>
            </a:r>
          </a:p>
        </p:txBody>
      </p:sp>
      <p:sp>
        <p:nvSpPr>
          <p:cNvPr id="168" name="PROJET"/>
          <p:cNvSpPr txBox="1">
            <a:spLocks noGrp="1"/>
          </p:cNvSpPr>
          <p:nvPr>
            <p:ph type="body" idx="22"/>
          </p:nvPr>
        </p:nvSpPr>
        <p:spPr>
          <a:prstGeom prst="rect">
            <a:avLst/>
          </a:prstGeom>
        </p:spPr>
        <p:txBody>
          <a:bodyPr/>
          <a:lstStyle/>
          <a:p>
            <a:r>
              <a:t>PROJET</a:t>
            </a:r>
          </a:p>
        </p:txBody>
      </p:sp>
      <p:sp>
        <p:nvSpPr>
          <p:cNvPr id="169" name="DATE"/>
          <p:cNvSpPr txBox="1">
            <a:spLocks noGrp="1"/>
          </p:cNvSpPr>
          <p:nvPr>
            <p:ph type="body" idx="23"/>
          </p:nvPr>
        </p:nvSpPr>
        <p:spPr>
          <a:prstGeom prst="rect">
            <a:avLst/>
          </a:prstGeom>
        </p:spPr>
        <p:txBody>
          <a:bodyPr/>
          <a:lstStyle/>
          <a:p>
            <a:r>
              <a:t>DATE</a:t>
            </a:r>
          </a:p>
        </p:txBody>
      </p:sp>
      <p:sp>
        <p:nvSpPr>
          <p:cNvPr id="170" name="Étudiant"/>
          <p:cNvSpPr txBox="1">
            <a:spLocks noGrp="1"/>
          </p:cNvSpPr>
          <p:nvPr>
            <p:ph type="body" idx="24"/>
          </p:nvPr>
        </p:nvSpPr>
        <p:spPr>
          <a:xfrm>
            <a:off x="9849189" y="12564567"/>
            <a:ext cx="1388670" cy="461366"/>
          </a:xfrm>
          <a:prstGeom prst="rect">
            <a:avLst/>
          </a:prstGeom>
        </p:spPr>
        <p:txBody>
          <a:bodyPr/>
          <a:lstStyle/>
          <a:p>
            <a:r>
              <a:t>Étudiant </a:t>
            </a:r>
          </a:p>
        </p:txBody>
      </p:sp>
      <p:sp>
        <p:nvSpPr>
          <p:cNvPr id="171" name="Session 09/02/2021"/>
          <p:cNvSpPr txBox="1">
            <a:spLocks noGrp="1"/>
          </p:cNvSpPr>
          <p:nvPr>
            <p:ph type="body" idx="25"/>
          </p:nvPr>
        </p:nvSpPr>
        <p:spPr>
          <a:xfrm>
            <a:off x="2153390" y="12515850"/>
            <a:ext cx="5302251" cy="850900"/>
          </a:xfrm>
          <a:prstGeom prst="rect">
            <a:avLst/>
          </a:prstGeom>
        </p:spPr>
        <p:txBody>
          <a:bodyPr/>
          <a:lstStyle/>
          <a:p>
            <a:r>
              <a:t>Session 09/02/2021</a:t>
            </a:r>
          </a:p>
        </p:txBody>
      </p:sp>
      <p:sp>
        <p:nvSpPr>
          <p:cNvPr id="172" name="Amélioration du SEO d’un site fourni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742950">
              <a:defRPr sz="9000"/>
            </a:lvl1pPr>
          </a:lstStyle>
          <a:p>
            <a:r>
              <a:t>Amélioration du SEO d’un site fourni</a:t>
            </a:r>
          </a:p>
        </p:txBody>
      </p:sp>
      <p:sp>
        <p:nvSpPr>
          <p:cNvPr id="173" name="Openclassrooms - parcours dev web"/>
          <p:cNvSpPr txBox="1">
            <a:spLocks noGrp="1"/>
          </p:cNvSpPr>
          <p:nvPr>
            <p:ph type="body" sz="quarter" idx="1"/>
          </p:nvPr>
        </p:nvSpPr>
        <p:spPr>
          <a:xfrm>
            <a:off x="2159000" y="11569700"/>
            <a:ext cx="12700000" cy="977900"/>
          </a:xfrm>
          <a:prstGeom prst="rect">
            <a:avLst/>
          </a:prstGeom>
        </p:spPr>
        <p:txBody>
          <a:bodyPr>
            <a:normAutofit fontScale="85000" lnSpcReduction="20000"/>
          </a:bodyPr>
          <a:lstStyle>
            <a:lvl1pPr defTabSz="817244">
              <a:defRPr sz="5742"/>
            </a:lvl1pPr>
          </a:lstStyle>
          <a:p>
            <a:r>
              <a:rPr dirty="0" err="1"/>
              <a:t>Openclassrooms</a:t>
            </a:r>
            <a:r>
              <a:rPr dirty="0"/>
              <a:t> - </a:t>
            </a:r>
            <a:r>
              <a:rPr dirty="0" err="1"/>
              <a:t>parcours</a:t>
            </a:r>
            <a:r>
              <a:rPr dirty="0"/>
              <a:t> dev web</a:t>
            </a:r>
          </a:p>
        </p:txBody>
      </p:sp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Élément de comparaison #4"/>
          <p:cNvSpPr txBox="1">
            <a:spLocks noGrp="1"/>
          </p:cNvSpPr>
          <p:nvPr>
            <p:ph type="title"/>
          </p:nvPr>
        </p:nvSpPr>
        <p:spPr>
          <a:xfrm>
            <a:off x="1968500" y="987683"/>
            <a:ext cx="12722080" cy="2256272"/>
          </a:xfrm>
          <a:prstGeom prst="rect">
            <a:avLst/>
          </a:prstGeom>
        </p:spPr>
        <p:txBody>
          <a:bodyPr/>
          <a:lstStyle>
            <a:lvl1pPr defTabSz="734694">
              <a:defRPr sz="8010"/>
            </a:lvl1pPr>
          </a:lstStyle>
          <a:p>
            <a:r>
              <a:t>Élément de comparaison #4</a:t>
            </a:r>
          </a:p>
        </p:txBody>
      </p:sp>
      <p:sp>
        <p:nvSpPr>
          <p:cNvPr id="233" name="Suppression de l’image ‘title.png’,…"/>
          <p:cNvSpPr txBox="1">
            <a:spLocks noGrp="1"/>
          </p:cNvSpPr>
          <p:nvPr>
            <p:ph type="body" sz="quarter" idx="1"/>
          </p:nvPr>
        </p:nvSpPr>
        <p:spPr>
          <a:xfrm>
            <a:off x="1968500" y="3498265"/>
            <a:ext cx="12722080" cy="2643397"/>
          </a:xfrm>
          <a:prstGeom prst="rect">
            <a:avLst/>
          </a:prstGeom>
        </p:spPr>
        <p:txBody>
          <a:bodyPr/>
          <a:lstStyle/>
          <a:p>
            <a:pPr marL="391414" indent="-391414" defTabSz="553084">
              <a:buClr>
                <a:srgbClr val="777775"/>
              </a:buClr>
              <a:buSzPct val="115000"/>
              <a:buChar char="•"/>
              <a:defRPr sz="3350"/>
            </a:pPr>
            <a:r>
              <a:t>Suppression de l’image ‘title.png’,</a:t>
            </a:r>
          </a:p>
          <a:p>
            <a:pPr marL="391414" indent="-391414" defTabSz="553084">
              <a:buClr>
                <a:srgbClr val="777775"/>
              </a:buClr>
              <a:buSzPct val="115000"/>
              <a:buChar char="•"/>
              <a:defRPr sz="3350"/>
            </a:pPr>
            <a:r>
              <a:t>Suppression de l’image ‘title2.png’</a:t>
            </a:r>
          </a:p>
          <a:p>
            <a:pPr marL="391414" indent="-391414" defTabSz="553084">
              <a:buClr>
                <a:srgbClr val="777775"/>
              </a:buClr>
              <a:buSzPct val="115000"/>
              <a:buChar char="•"/>
              <a:defRPr sz="3350"/>
            </a:pPr>
            <a:r>
              <a:t>Remplacement des images par des titres html,</a:t>
            </a:r>
          </a:p>
          <a:p>
            <a:pPr marL="391414" indent="-391414" defTabSz="553084">
              <a:buClr>
                <a:srgbClr val="777775"/>
              </a:buClr>
              <a:buSzPct val="115000"/>
              <a:buChar char="•"/>
              <a:defRPr sz="3350"/>
            </a:pPr>
            <a:r>
              <a:t>Suppression de l’image ‘citation.png’,</a:t>
            </a:r>
          </a:p>
          <a:p>
            <a:pPr marL="391414" indent="-391414" defTabSz="553084">
              <a:buClr>
                <a:srgbClr val="777775"/>
              </a:buClr>
              <a:buSzPct val="115000"/>
              <a:buChar char="•"/>
              <a:defRPr sz="3350"/>
            </a:pPr>
            <a:r>
              <a:t>Remplacement par du texte html.</a:t>
            </a:r>
          </a:p>
        </p:txBody>
      </p:sp>
      <p:sp>
        <p:nvSpPr>
          <p:cNvPr id="234" name="Site original"/>
          <p:cNvSpPr txBox="1"/>
          <p:nvPr/>
        </p:nvSpPr>
        <p:spPr>
          <a:xfrm>
            <a:off x="1786699" y="6908800"/>
            <a:ext cx="4175617" cy="96215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>
            <a:lvl1pPr algn="l">
              <a:defRPr cap="all">
                <a:solidFill>
                  <a:schemeClr val="accent5">
                    <a:satOff val="-24684"/>
                    <a:lumOff val="17421"/>
                  </a:schemeClr>
                </a:solidFill>
              </a:defRPr>
            </a:lvl1pPr>
          </a:lstStyle>
          <a:p>
            <a:r>
              <a:t>Site original</a:t>
            </a:r>
          </a:p>
        </p:txBody>
      </p:sp>
      <p:sp>
        <p:nvSpPr>
          <p:cNvPr id="235" name="Site optimisé"/>
          <p:cNvSpPr txBox="1"/>
          <p:nvPr/>
        </p:nvSpPr>
        <p:spPr>
          <a:xfrm>
            <a:off x="12357100" y="6908800"/>
            <a:ext cx="4175617" cy="96215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>
            <a:lvl1pPr algn="l">
              <a:defRPr cap="all">
                <a:solidFill>
                  <a:schemeClr val="accent5">
                    <a:satOff val="-24684"/>
                    <a:lumOff val="17421"/>
                  </a:schemeClr>
                </a:solidFill>
              </a:defRPr>
            </a:lvl1pPr>
          </a:lstStyle>
          <a:p>
            <a:r>
              <a:t>Site optimisé</a:t>
            </a:r>
          </a:p>
        </p:txBody>
      </p:sp>
      <p:sp>
        <p:nvSpPr>
          <p:cNvPr id="236" name="index.html"/>
          <p:cNvSpPr txBox="1"/>
          <p:nvPr/>
        </p:nvSpPr>
        <p:spPr>
          <a:xfrm>
            <a:off x="17847216" y="1964941"/>
            <a:ext cx="5407471" cy="96215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>
            <a:lvl1pPr>
              <a:defRPr cap="all">
                <a:solidFill>
                  <a:schemeClr val="accent5">
                    <a:satOff val="-24684"/>
                    <a:lumOff val="17421"/>
                  </a:schemeClr>
                </a:solidFill>
              </a:defRPr>
            </a:lvl1pPr>
          </a:lstStyle>
          <a:p>
            <a:r>
              <a:t>index.html</a:t>
            </a:r>
          </a:p>
        </p:txBody>
      </p:sp>
      <p:pic>
        <p:nvPicPr>
          <p:cNvPr id="237" name="Capture_#1_starting_website_desktop.png" descr="Capture_#1_starting_website_desktop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857723" y="7886700"/>
            <a:ext cx="9746554" cy="4648356"/>
          </a:xfrm>
          <a:prstGeom prst="rect">
            <a:avLst/>
          </a:prstGeom>
          <a:ln w="12700">
            <a:miter lim="400000"/>
          </a:ln>
        </p:spPr>
      </p:pic>
      <p:pic>
        <p:nvPicPr>
          <p:cNvPr id="238" name="Capture d’écran 2021-05-25 à 10.38.13.png" descr="Capture d’écran 2021-05-25 à 10.38.13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2344962" y="7886700"/>
            <a:ext cx="9414606" cy="4648356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243" name="Grouper"/>
          <p:cNvGrpSpPr/>
          <p:nvPr/>
        </p:nvGrpSpPr>
        <p:grpSpPr>
          <a:xfrm>
            <a:off x="20694603" y="2969467"/>
            <a:ext cx="2657473" cy="1822131"/>
            <a:chOff x="0" y="0"/>
            <a:chExt cx="2657472" cy="1822129"/>
          </a:xfrm>
        </p:grpSpPr>
        <p:sp>
          <p:nvSpPr>
            <p:cNvPr id="239" name="Ajouter"/>
            <p:cNvSpPr/>
            <p:nvPr/>
          </p:nvSpPr>
          <p:spPr>
            <a:xfrm>
              <a:off x="1022565" y="543659"/>
              <a:ext cx="612342" cy="61234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799" y="0"/>
                  </a:moveTo>
                  <a:cubicBezTo>
                    <a:pt x="4834" y="0"/>
                    <a:pt x="0" y="4836"/>
                    <a:pt x="0" y="10801"/>
                  </a:cubicBezTo>
                  <a:cubicBezTo>
                    <a:pt x="0" y="16765"/>
                    <a:pt x="4835" y="21600"/>
                    <a:pt x="10799" y="21600"/>
                  </a:cubicBezTo>
                  <a:cubicBezTo>
                    <a:pt x="16764" y="21600"/>
                    <a:pt x="21600" y="16765"/>
                    <a:pt x="21600" y="10801"/>
                  </a:cubicBezTo>
                  <a:cubicBezTo>
                    <a:pt x="21600" y="4836"/>
                    <a:pt x="16764" y="0"/>
                    <a:pt x="10799" y="0"/>
                  </a:cubicBezTo>
                  <a:close/>
                  <a:moveTo>
                    <a:pt x="9533" y="3765"/>
                  </a:moveTo>
                  <a:lnTo>
                    <a:pt x="12065" y="3765"/>
                  </a:lnTo>
                  <a:cubicBezTo>
                    <a:pt x="12100" y="3765"/>
                    <a:pt x="12129" y="3794"/>
                    <a:pt x="12129" y="3830"/>
                  </a:cubicBezTo>
                  <a:lnTo>
                    <a:pt x="12129" y="9407"/>
                  </a:lnTo>
                  <a:cubicBezTo>
                    <a:pt x="12129" y="9442"/>
                    <a:pt x="12157" y="9471"/>
                    <a:pt x="12192" y="9471"/>
                  </a:cubicBezTo>
                  <a:lnTo>
                    <a:pt x="17769" y="9471"/>
                  </a:lnTo>
                  <a:cubicBezTo>
                    <a:pt x="17804" y="9471"/>
                    <a:pt x="17833" y="9500"/>
                    <a:pt x="17833" y="9535"/>
                  </a:cubicBezTo>
                  <a:lnTo>
                    <a:pt x="17835" y="12067"/>
                  </a:lnTo>
                  <a:cubicBezTo>
                    <a:pt x="17835" y="12102"/>
                    <a:pt x="17806" y="12129"/>
                    <a:pt x="17770" y="12129"/>
                  </a:cubicBezTo>
                  <a:lnTo>
                    <a:pt x="12193" y="12129"/>
                  </a:lnTo>
                  <a:cubicBezTo>
                    <a:pt x="12158" y="12129"/>
                    <a:pt x="12129" y="12158"/>
                    <a:pt x="12129" y="12193"/>
                  </a:cubicBezTo>
                  <a:lnTo>
                    <a:pt x="12129" y="17770"/>
                  </a:lnTo>
                  <a:cubicBezTo>
                    <a:pt x="12129" y="17806"/>
                    <a:pt x="12100" y="17835"/>
                    <a:pt x="12065" y="17835"/>
                  </a:cubicBezTo>
                  <a:lnTo>
                    <a:pt x="9533" y="17835"/>
                  </a:lnTo>
                  <a:cubicBezTo>
                    <a:pt x="9498" y="17835"/>
                    <a:pt x="9471" y="17806"/>
                    <a:pt x="9471" y="17770"/>
                  </a:cubicBezTo>
                  <a:lnTo>
                    <a:pt x="9471" y="12193"/>
                  </a:lnTo>
                  <a:cubicBezTo>
                    <a:pt x="9471" y="12158"/>
                    <a:pt x="9442" y="12131"/>
                    <a:pt x="9407" y="12131"/>
                  </a:cubicBezTo>
                  <a:lnTo>
                    <a:pt x="3828" y="12131"/>
                  </a:lnTo>
                  <a:cubicBezTo>
                    <a:pt x="3793" y="12131"/>
                    <a:pt x="3765" y="12102"/>
                    <a:pt x="3765" y="12067"/>
                  </a:cubicBezTo>
                  <a:lnTo>
                    <a:pt x="3765" y="9535"/>
                  </a:lnTo>
                  <a:cubicBezTo>
                    <a:pt x="3765" y="9500"/>
                    <a:pt x="3793" y="9471"/>
                    <a:pt x="3828" y="9471"/>
                  </a:cubicBezTo>
                  <a:lnTo>
                    <a:pt x="9407" y="9471"/>
                  </a:lnTo>
                  <a:cubicBezTo>
                    <a:pt x="9442" y="9471"/>
                    <a:pt x="9469" y="9443"/>
                    <a:pt x="9469" y="9408"/>
                  </a:cubicBezTo>
                  <a:lnTo>
                    <a:pt x="9469" y="3830"/>
                  </a:lnTo>
                  <a:cubicBezTo>
                    <a:pt x="9469" y="3794"/>
                    <a:pt x="9498" y="3765"/>
                    <a:pt x="9533" y="3765"/>
                  </a:cubicBezTo>
                  <a:close/>
                </a:path>
              </a:pathLst>
            </a:custGeom>
            <a:solidFill>
              <a:schemeClr val="accent2">
                <a:hueOff val="-973710"/>
                <a:satOff val="2560"/>
                <a:lumOff val="14874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4200">
                  <a:solidFill>
                    <a:srgbClr val="DEDEDE"/>
                  </a:solidFill>
                  <a:latin typeface="Helvetica Neue"/>
                  <a:ea typeface="Helvetica Neue"/>
                  <a:cs typeface="Helvetica Neue"/>
                  <a:sym typeface="Helvetica Neue"/>
                </a:defRPr>
              </a:pPr>
              <a:endParaRPr/>
            </a:p>
          </p:txBody>
        </p:sp>
        <p:sp>
          <p:nvSpPr>
            <p:cNvPr id="240" name="Accessibilité"/>
            <p:cNvSpPr txBox="1"/>
            <p:nvPr/>
          </p:nvSpPr>
          <p:spPr>
            <a:xfrm>
              <a:off x="0" y="0"/>
              <a:ext cx="2657473" cy="61234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t">
              <a:normAutofit/>
            </a:bodyPr>
            <a:lstStyle>
              <a:lvl1pPr defTabSz="429259">
                <a:defRPr sz="3328" cap="all">
                  <a:solidFill>
                    <a:schemeClr val="accent2">
                      <a:hueOff val="-973710"/>
                      <a:satOff val="2560"/>
                      <a:lumOff val="14874"/>
                    </a:schemeClr>
                  </a:solidFill>
                </a:defRPr>
              </a:lvl1pPr>
            </a:lstStyle>
            <a:p>
              <a:r>
                <a:t>Accessibilité </a:t>
              </a:r>
            </a:p>
          </p:txBody>
        </p:sp>
        <p:sp>
          <p:nvSpPr>
            <p:cNvPr id="241" name="2 pts"/>
            <p:cNvSpPr txBox="1"/>
            <p:nvPr/>
          </p:nvSpPr>
          <p:spPr>
            <a:xfrm>
              <a:off x="0" y="1209788"/>
              <a:ext cx="2657473" cy="61234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t">
              <a:normAutofit/>
            </a:bodyPr>
            <a:lstStyle>
              <a:lvl1pPr defTabSz="429259">
                <a:defRPr sz="3328" cap="all">
                  <a:solidFill>
                    <a:schemeClr val="accent2">
                      <a:hueOff val="-973710"/>
                      <a:satOff val="2560"/>
                      <a:lumOff val="14874"/>
                    </a:schemeClr>
                  </a:solidFill>
                </a:defRPr>
              </a:lvl1pPr>
            </a:lstStyle>
            <a:p>
              <a:r>
                <a:t>2 pts</a:t>
              </a:r>
            </a:p>
          </p:txBody>
        </p:sp>
        <p:sp>
          <p:nvSpPr>
            <p:cNvPr id="242" name="Rectangle"/>
            <p:cNvSpPr/>
            <p:nvPr/>
          </p:nvSpPr>
          <p:spPr>
            <a:xfrm>
              <a:off x="16381" y="0"/>
              <a:ext cx="2624711" cy="1771041"/>
            </a:xfrm>
            <a:prstGeom prst="rect">
              <a:avLst/>
            </a:prstGeom>
            <a:noFill/>
            <a:ln w="50800" cap="flat">
              <a:solidFill>
                <a:schemeClr val="accent2">
                  <a:hueOff val="-973710"/>
                  <a:satOff val="2560"/>
                  <a:lumOff val="14874"/>
                </a:schemeClr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4200">
                  <a:solidFill>
                    <a:srgbClr val="DEDEDE"/>
                  </a:solidFill>
                  <a:latin typeface="Helvetica Neue"/>
                  <a:ea typeface="Helvetica Neue"/>
                  <a:cs typeface="Helvetica Neue"/>
                  <a:sym typeface="Helvetica Neue"/>
                </a:defRPr>
              </a:pPr>
              <a:endParaRPr/>
            </a:p>
          </p:txBody>
        </p:sp>
      </p:grpSp>
      <p:grpSp>
        <p:nvGrpSpPr>
          <p:cNvPr id="248" name="Grouper"/>
          <p:cNvGrpSpPr/>
          <p:nvPr/>
        </p:nvGrpSpPr>
        <p:grpSpPr>
          <a:xfrm>
            <a:off x="17795144" y="5096273"/>
            <a:ext cx="2657474" cy="1822131"/>
            <a:chOff x="0" y="0"/>
            <a:chExt cx="2657472" cy="1822129"/>
          </a:xfrm>
        </p:grpSpPr>
        <p:sp>
          <p:nvSpPr>
            <p:cNvPr id="244" name="Ajouter"/>
            <p:cNvSpPr/>
            <p:nvPr/>
          </p:nvSpPr>
          <p:spPr>
            <a:xfrm>
              <a:off x="1022565" y="543659"/>
              <a:ext cx="612342" cy="61234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799" y="0"/>
                  </a:moveTo>
                  <a:cubicBezTo>
                    <a:pt x="4834" y="0"/>
                    <a:pt x="0" y="4836"/>
                    <a:pt x="0" y="10801"/>
                  </a:cubicBezTo>
                  <a:cubicBezTo>
                    <a:pt x="0" y="16765"/>
                    <a:pt x="4835" y="21600"/>
                    <a:pt x="10799" y="21600"/>
                  </a:cubicBezTo>
                  <a:cubicBezTo>
                    <a:pt x="16764" y="21600"/>
                    <a:pt x="21600" y="16765"/>
                    <a:pt x="21600" y="10801"/>
                  </a:cubicBezTo>
                  <a:cubicBezTo>
                    <a:pt x="21600" y="4836"/>
                    <a:pt x="16764" y="0"/>
                    <a:pt x="10799" y="0"/>
                  </a:cubicBezTo>
                  <a:close/>
                  <a:moveTo>
                    <a:pt x="9533" y="3765"/>
                  </a:moveTo>
                  <a:lnTo>
                    <a:pt x="12065" y="3765"/>
                  </a:lnTo>
                  <a:cubicBezTo>
                    <a:pt x="12100" y="3765"/>
                    <a:pt x="12129" y="3794"/>
                    <a:pt x="12129" y="3830"/>
                  </a:cubicBezTo>
                  <a:lnTo>
                    <a:pt x="12129" y="9407"/>
                  </a:lnTo>
                  <a:cubicBezTo>
                    <a:pt x="12129" y="9442"/>
                    <a:pt x="12157" y="9471"/>
                    <a:pt x="12192" y="9471"/>
                  </a:cubicBezTo>
                  <a:lnTo>
                    <a:pt x="17769" y="9471"/>
                  </a:lnTo>
                  <a:cubicBezTo>
                    <a:pt x="17804" y="9471"/>
                    <a:pt x="17833" y="9500"/>
                    <a:pt x="17833" y="9535"/>
                  </a:cubicBezTo>
                  <a:lnTo>
                    <a:pt x="17835" y="12067"/>
                  </a:lnTo>
                  <a:cubicBezTo>
                    <a:pt x="17835" y="12102"/>
                    <a:pt x="17806" y="12129"/>
                    <a:pt x="17770" y="12129"/>
                  </a:cubicBezTo>
                  <a:lnTo>
                    <a:pt x="12193" y="12129"/>
                  </a:lnTo>
                  <a:cubicBezTo>
                    <a:pt x="12158" y="12129"/>
                    <a:pt x="12129" y="12158"/>
                    <a:pt x="12129" y="12193"/>
                  </a:cubicBezTo>
                  <a:lnTo>
                    <a:pt x="12129" y="17770"/>
                  </a:lnTo>
                  <a:cubicBezTo>
                    <a:pt x="12129" y="17806"/>
                    <a:pt x="12100" y="17835"/>
                    <a:pt x="12065" y="17835"/>
                  </a:cubicBezTo>
                  <a:lnTo>
                    <a:pt x="9533" y="17835"/>
                  </a:lnTo>
                  <a:cubicBezTo>
                    <a:pt x="9498" y="17835"/>
                    <a:pt x="9471" y="17806"/>
                    <a:pt x="9471" y="17770"/>
                  </a:cubicBezTo>
                  <a:lnTo>
                    <a:pt x="9471" y="12193"/>
                  </a:lnTo>
                  <a:cubicBezTo>
                    <a:pt x="9471" y="12158"/>
                    <a:pt x="9442" y="12131"/>
                    <a:pt x="9407" y="12131"/>
                  </a:cubicBezTo>
                  <a:lnTo>
                    <a:pt x="3828" y="12131"/>
                  </a:lnTo>
                  <a:cubicBezTo>
                    <a:pt x="3793" y="12131"/>
                    <a:pt x="3765" y="12102"/>
                    <a:pt x="3765" y="12067"/>
                  </a:cubicBezTo>
                  <a:lnTo>
                    <a:pt x="3765" y="9535"/>
                  </a:lnTo>
                  <a:cubicBezTo>
                    <a:pt x="3765" y="9500"/>
                    <a:pt x="3793" y="9471"/>
                    <a:pt x="3828" y="9471"/>
                  </a:cubicBezTo>
                  <a:lnTo>
                    <a:pt x="9407" y="9471"/>
                  </a:lnTo>
                  <a:cubicBezTo>
                    <a:pt x="9442" y="9471"/>
                    <a:pt x="9469" y="9443"/>
                    <a:pt x="9469" y="9408"/>
                  </a:cubicBezTo>
                  <a:lnTo>
                    <a:pt x="9469" y="3830"/>
                  </a:lnTo>
                  <a:cubicBezTo>
                    <a:pt x="9469" y="3794"/>
                    <a:pt x="9498" y="3765"/>
                    <a:pt x="9533" y="3765"/>
                  </a:cubicBezTo>
                  <a:close/>
                </a:path>
              </a:pathLst>
            </a:custGeom>
            <a:solidFill>
              <a:schemeClr val="accent2">
                <a:hueOff val="-973710"/>
                <a:satOff val="2560"/>
                <a:lumOff val="14874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4200">
                  <a:solidFill>
                    <a:srgbClr val="DEDEDE"/>
                  </a:solidFill>
                  <a:latin typeface="Helvetica Neue"/>
                  <a:ea typeface="Helvetica Neue"/>
                  <a:cs typeface="Helvetica Neue"/>
                  <a:sym typeface="Helvetica Neue"/>
                </a:defRPr>
              </a:pPr>
              <a:endParaRPr/>
            </a:p>
          </p:txBody>
        </p:sp>
        <p:sp>
          <p:nvSpPr>
            <p:cNvPr id="245" name="Best practices"/>
            <p:cNvSpPr txBox="1"/>
            <p:nvPr/>
          </p:nvSpPr>
          <p:spPr>
            <a:xfrm>
              <a:off x="0" y="0"/>
              <a:ext cx="2657473" cy="61234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t">
              <a:normAutofit/>
            </a:bodyPr>
            <a:lstStyle>
              <a:lvl1pPr defTabSz="379729">
                <a:defRPr sz="2944" cap="all">
                  <a:solidFill>
                    <a:schemeClr val="accent2">
                      <a:hueOff val="-973710"/>
                      <a:satOff val="2560"/>
                      <a:lumOff val="14874"/>
                    </a:schemeClr>
                  </a:solidFill>
                </a:defRPr>
              </a:lvl1pPr>
            </a:lstStyle>
            <a:p>
              <a:r>
                <a:t>Best practices </a:t>
              </a:r>
            </a:p>
          </p:txBody>
        </p:sp>
        <p:sp>
          <p:nvSpPr>
            <p:cNvPr id="246" name="6 pts"/>
            <p:cNvSpPr txBox="1"/>
            <p:nvPr/>
          </p:nvSpPr>
          <p:spPr>
            <a:xfrm>
              <a:off x="0" y="1209788"/>
              <a:ext cx="2657473" cy="61234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t">
              <a:normAutofit/>
            </a:bodyPr>
            <a:lstStyle>
              <a:lvl1pPr defTabSz="429259">
                <a:defRPr sz="3328" cap="all">
                  <a:solidFill>
                    <a:schemeClr val="accent2">
                      <a:hueOff val="-973710"/>
                      <a:satOff val="2560"/>
                      <a:lumOff val="14874"/>
                    </a:schemeClr>
                  </a:solidFill>
                </a:defRPr>
              </a:lvl1pPr>
            </a:lstStyle>
            <a:p>
              <a:r>
                <a:t>6 pts</a:t>
              </a:r>
            </a:p>
          </p:txBody>
        </p:sp>
        <p:sp>
          <p:nvSpPr>
            <p:cNvPr id="247" name="Rectangle"/>
            <p:cNvSpPr/>
            <p:nvPr/>
          </p:nvSpPr>
          <p:spPr>
            <a:xfrm>
              <a:off x="16381" y="0"/>
              <a:ext cx="2624711" cy="1771041"/>
            </a:xfrm>
            <a:prstGeom prst="rect">
              <a:avLst/>
            </a:prstGeom>
            <a:noFill/>
            <a:ln w="50800" cap="flat">
              <a:solidFill>
                <a:schemeClr val="accent2">
                  <a:hueOff val="-973710"/>
                  <a:satOff val="2560"/>
                  <a:lumOff val="14874"/>
                </a:schemeClr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4200">
                  <a:solidFill>
                    <a:srgbClr val="DEDEDE"/>
                  </a:solidFill>
                  <a:latin typeface="Helvetica Neue"/>
                  <a:ea typeface="Helvetica Neue"/>
                  <a:cs typeface="Helvetica Neue"/>
                  <a:sym typeface="Helvetica Neue"/>
                </a:defRPr>
              </a:pPr>
              <a:endParaRPr/>
            </a:p>
          </p:txBody>
        </p:sp>
      </p:grpSp>
      <p:grpSp>
        <p:nvGrpSpPr>
          <p:cNvPr id="253" name="Grouper"/>
          <p:cNvGrpSpPr/>
          <p:nvPr/>
        </p:nvGrpSpPr>
        <p:grpSpPr>
          <a:xfrm>
            <a:off x="20694603" y="5096273"/>
            <a:ext cx="2657473" cy="1822131"/>
            <a:chOff x="0" y="0"/>
            <a:chExt cx="2657472" cy="1822129"/>
          </a:xfrm>
        </p:grpSpPr>
        <p:sp>
          <p:nvSpPr>
            <p:cNvPr id="249" name="Ajouter"/>
            <p:cNvSpPr/>
            <p:nvPr/>
          </p:nvSpPr>
          <p:spPr>
            <a:xfrm>
              <a:off x="1022565" y="543659"/>
              <a:ext cx="612342" cy="61234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799" y="0"/>
                  </a:moveTo>
                  <a:cubicBezTo>
                    <a:pt x="4834" y="0"/>
                    <a:pt x="0" y="4836"/>
                    <a:pt x="0" y="10801"/>
                  </a:cubicBezTo>
                  <a:cubicBezTo>
                    <a:pt x="0" y="16765"/>
                    <a:pt x="4835" y="21600"/>
                    <a:pt x="10799" y="21600"/>
                  </a:cubicBezTo>
                  <a:cubicBezTo>
                    <a:pt x="16764" y="21600"/>
                    <a:pt x="21600" y="16765"/>
                    <a:pt x="21600" y="10801"/>
                  </a:cubicBezTo>
                  <a:cubicBezTo>
                    <a:pt x="21600" y="4836"/>
                    <a:pt x="16764" y="0"/>
                    <a:pt x="10799" y="0"/>
                  </a:cubicBezTo>
                  <a:close/>
                  <a:moveTo>
                    <a:pt x="9533" y="3765"/>
                  </a:moveTo>
                  <a:lnTo>
                    <a:pt x="12065" y="3765"/>
                  </a:lnTo>
                  <a:cubicBezTo>
                    <a:pt x="12100" y="3765"/>
                    <a:pt x="12129" y="3794"/>
                    <a:pt x="12129" y="3830"/>
                  </a:cubicBezTo>
                  <a:lnTo>
                    <a:pt x="12129" y="9407"/>
                  </a:lnTo>
                  <a:cubicBezTo>
                    <a:pt x="12129" y="9442"/>
                    <a:pt x="12157" y="9471"/>
                    <a:pt x="12192" y="9471"/>
                  </a:cubicBezTo>
                  <a:lnTo>
                    <a:pt x="17769" y="9471"/>
                  </a:lnTo>
                  <a:cubicBezTo>
                    <a:pt x="17804" y="9471"/>
                    <a:pt x="17833" y="9500"/>
                    <a:pt x="17833" y="9535"/>
                  </a:cubicBezTo>
                  <a:lnTo>
                    <a:pt x="17835" y="12067"/>
                  </a:lnTo>
                  <a:cubicBezTo>
                    <a:pt x="17835" y="12102"/>
                    <a:pt x="17806" y="12129"/>
                    <a:pt x="17770" y="12129"/>
                  </a:cubicBezTo>
                  <a:lnTo>
                    <a:pt x="12193" y="12129"/>
                  </a:lnTo>
                  <a:cubicBezTo>
                    <a:pt x="12158" y="12129"/>
                    <a:pt x="12129" y="12158"/>
                    <a:pt x="12129" y="12193"/>
                  </a:cubicBezTo>
                  <a:lnTo>
                    <a:pt x="12129" y="17770"/>
                  </a:lnTo>
                  <a:cubicBezTo>
                    <a:pt x="12129" y="17806"/>
                    <a:pt x="12100" y="17835"/>
                    <a:pt x="12065" y="17835"/>
                  </a:cubicBezTo>
                  <a:lnTo>
                    <a:pt x="9533" y="17835"/>
                  </a:lnTo>
                  <a:cubicBezTo>
                    <a:pt x="9498" y="17835"/>
                    <a:pt x="9471" y="17806"/>
                    <a:pt x="9471" y="17770"/>
                  </a:cubicBezTo>
                  <a:lnTo>
                    <a:pt x="9471" y="12193"/>
                  </a:lnTo>
                  <a:cubicBezTo>
                    <a:pt x="9471" y="12158"/>
                    <a:pt x="9442" y="12131"/>
                    <a:pt x="9407" y="12131"/>
                  </a:cubicBezTo>
                  <a:lnTo>
                    <a:pt x="3828" y="12131"/>
                  </a:lnTo>
                  <a:cubicBezTo>
                    <a:pt x="3793" y="12131"/>
                    <a:pt x="3765" y="12102"/>
                    <a:pt x="3765" y="12067"/>
                  </a:cubicBezTo>
                  <a:lnTo>
                    <a:pt x="3765" y="9535"/>
                  </a:lnTo>
                  <a:cubicBezTo>
                    <a:pt x="3765" y="9500"/>
                    <a:pt x="3793" y="9471"/>
                    <a:pt x="3828" y="9471"/>
                  </a:cubicBezTo>
                  <a:lnTo>
                    <a:pt x="9407" y="9471"/>
                  </a:lnTo>
                  <a:cubicBezTo>
                    <a:pt x="9442" y="9471"/>
                    <a:pt x="9469" y="9443"/>
                    <a:pt x="9469" y="9408"/>
                  </a:cubicBezTo>
                  <a:lnTo>
                    <a:pt x="9469" y="3830"/>
                  </a:lnTo>
                  <a:cubicBezTo>
                    <a:pt x="9469" y="3794"/>
                    <a:pt x="9498" y="3765"/>
                    <a:pt x="9533" y="3765"/>
                  </a:cubicBezTo>
                  <a:close/>
                </a:path>
              </a:pathLst>
            </a:custGeom>
            <a:solidFill>
              <a:schemeClr val="accent2">
                <a:hueOff val="-973710"/>
                <a:satOff val="2560"/>
                <a:lumOff val="14874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4200">
                  <a:solidFill>
                    <a:srgbClr val="DEDEDE"/>
                  </a:solidFill>
                  <a:latin typeface="Helvetica Neue"/>
                  <a:ea typeface="Helvetica Neue"/>
                  <a:cs typeface="Helvetica Neue"/>
                  <a:sym typeface="Helvetica Neue"/>
                </a:defRPr>
              </a:pPr>
              <a:endParaRPr/>
            </a:p>
          </p:txBody>
        </p:sp>
        <p:sp>
          <p:nvSpPr>
            <p:cNvPr id="250" name="seo"/>
            <p:cNvSpPr txBox="1"/>
            <p:nvPr/>
          </p:nvSpPr>
          <p:spPr>
            <a:xfrm>
              <a:off x="0" y="0"/>
              <a:ext cx="2657473" cy="61234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t">
              <a:normAutofit/>
            </a:bodyPr>
            <a:lstStyle/>
            <a:p>
              <a:pPr lvl="1" defTabSz="429259">
                <a:defRPr sz="3328" cap="all">
                  <a:solidFill>
                    <a:schemeClr val="accent2">
                      <a:hueOff val="-973710"/>
                      <a:satOff val="2560"/>
                      <a:lumOff val="14874"/>
                    </a:schemeClr>
                  </a:solidFill>
                </a:defRPr>
              </a:pPr>
              <a:r>
                <a:t>seo </a:t>
              </a:r>
            </a:p>
          </p:txBody>
        </p:sp>
        <p:sp>
          <p:nvSpPr>
            <p:cNvPr id="251" name="1 pt"/>
            <p:cNvSpPr txBox="1"/>
            <p:nvPr/>
          </p:nvSpPr>
          <p:spPr>
            <a:xfrm>
              <a:off x="0" y="1209788"/>
              <a:ext cx="2657473" cy="61234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t">
              <a:normAutofit/>
            </a:bodyPr>
            <a:lstStyle>
              <a:lvl1pPr defTabSz="429259">
                <a:defRPr sz="3328" cap="all">
                  <a:solidFill>
                    <a:schemeClr val="accent2">
                      <a:hueOff val="-973710"/>
                      <a:satOff val="2560"/>
                      <a:lumOff val="14874"/>
                    </a:schemeClr>
                  </a:solidFill>
                </a:defRPr>
              </a:lvl1pPr>
            </a:lstStyle>
            <a:p>
              <a:r>
                <a:t>1 pt</a:t>
              </a:r>
            </a:p>
          </p:txBody>
        </p:sp>
        <p:sp>
          <p:nvSpPr>
            <p:cNvPr id="252" name="Rectangle"/>
            <p:cNvSpPr/>
            <p:nvPr/>
          </p:nvSpPr>
          <p:spPr>
            <a:xfrm>
              <a:off x="16381" y="0"/>
              <a:ext cx="2624711" cy="1771041"/>
            </a:xfrm>
            <a:prstGeom prst="rect">
              <a:avLst/>
            </a:prstGeom>
            <a:noFill/>
            <a:ln w="50800" cap="flat">
              <a:solidFill>
                <a:schemeClr val="accent2">
                  <a:hueOff val="-973710"/>
                  <a:satOff val="2560"/>
                  <a:lumOff val="14874"/>
                </a:schemeClr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4200">
                  <a:solidFill>
                    <a:srgbClr val="DEDEDE"/>
                  </a:solidFill>
                  <a:latin typeface="Helvetica Neue"/>
                  <a:ea typeface="Helvetica Neue"/>
                  <a:cs typeface="Helvetica Neue"/>
                  <a:sym typeface="Helvetica Neue"/>
                </a:defRPr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:pull/>
      </p:transition>
    </mc:Choice>
    <mc:Fallback xmlns:a14="http://schemas.microsoft.com/office/drawing/2010/main" xmlns:m="http://schemas.openxmlformats.org/officeDocument/2006/math" xmlns="">
      <p:transition spd="fast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Élément de comparaison #5"/>
          <p:cNvSpPr txBox="1">
            <a:spLocks noGrp="1"/>
          </p:cNvSpPr>
          <p:nvPr>
            <p:ph type="title"/>
          </p:nvPr>
        </p:nvSpPr>
        <p:spPr>
          <a:xfrm>
            <a:off x="1968500" y="987683"/>
            <a:ext cx="12722080" cy="2256272"/>
          </a:xfrm>
          <a:prstGeom prst="rect">
            <a:avLst/>
          </a:prstGeom>
        </p:spPr>
        <p:txBody>
          <a:bodyPr/>
          <a:lstStyle>
            <a:lvl1pPr defTabSz="734694">
              <a:defRPr sz="8010"/>
            </a:lvl1pPr>
          </a:lstStyle>
          <a:p>
            <a:r>
              <a:t>Élément de comparaison #5</a:t>
            </a:r>
          </a:p>
        </p:txBody>
      </p:sp>
      <p:sp>
        <p:nvSpPr>
          <p:cNvPr id="256" name="Vérification de la cohérence et de l’enchainement des titres…"/>
          <p:cNvSpPr txBox="1">
            <a:spLocks noGrp="1"/>
          </p:cNvSpPr>
          <p:nvPr>
            <p:ph type="body" sz="quarter" idx="1"/>
          </p:nvPr>
        </p:nvSpPr>
        <p:spPr>
          <a:xfrm>
            <a:off x="1968500" y="3498265"/>
            <a:ext cx="14115339" cy="2643397"/>
          </a:xfrm>
          <a:prstGeom prst="rect">
            <a:avLst/>
          </a:prstGeom>
        </p:spPr>
        <p:txBody>
          <a:bodyPr/>
          <a:lstStyle/>
          <a:p>
            <a:pPr marL="490727" indent="-490727" defTabSz="693419">
              <a:buClr>
                <a:srgbClr val="777775"/>
              </a:buClr>
              <a:buSzPct val="115000"/>
              <a:buChar char="•"/>
              <a:defRPr sz="4200"/>
            </a:pPr>
            <a:r>
              <a:t>Vérification de la cohérence et de l’enchainement des titres</a:t>
            </a:r>
          </a:p>
          <a:p>
            <a:pPr marL="490727" indent="-490727" defTabSz="693419">
              <a:buClr>
                <a:srgbClr val="777775"/>
              </a:buClr>
              <a:buSzPct val="115000"/>
              <a:buChar char="•"/>
              <a:defRPr sz="4200"/>
            </a:pPr>
            <a:r>
              <a:t>Ajout de l’attribut aria-label dans les liens vers les réseaux sociaux</a:t>
            </a:r>
          </a:p>
        </p:txBody>
      </p:sp>
      <p:sp>
        <p:nvSpPr>
          <p:cNvPr id="257" name="Site original"/>
          <p:cNvSpPr txBox="1"/>
          <p:nvPr/>
        </p:nvSpPr>
        <p:spPr>
          <a:xfrm>
            <a:off x="1786699" y="6903972"/>
            <a:ext cx="4175617" cy="96215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>
            <a:lvl1pPr algn="l">
              <a:defRPr cap="all">
                <a:solidFill>
                  <a:schemeClr val="accent5">
                    <a:satOff val="-24684"/>
                    <a:lumOff val="17421"/>
                  </a:schemeClr>
                </a:solidFill>
              </a:defRPr>
            </a:lvl1pPr>
          </a:lstStyle>
          <a:p>
            <a:r>
              <a:t>Site original</a:t>
            </a:r>
          </a:p>
        </p:txBody>
      </p:sp>
      <p:sp>
        <p:nvSpPr>
          <p:cNvPr id="258" name="Site optimisé"/>
          <p:cNvSpPr txBox="1"/>
          <p:nvPr/>
        </p:nvSpPr>
        <p:spPr>
          <a:xfrm>
            <a:off x="12357100" y="6903972"/>
            <a:ext cx="4175617" cy="96215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>
            <a:lvl1pPr algn="l">
              <a:defRPr cap="all">
                <a:solidFill>
                  <a:schemeClr val="accent5">
                    <a:satOff val="-24684"/>
                    <a:lumOff val="17421"/>
                  </a:schemeClr>
                </a:solidFill>
              </a:defRPr>
            </a:lvl1pPr>
          </a:lstStyle>
          <a:p>
            <a:r>
              <a:t>Site optimisé</a:t>
            </a:r>
          </a:p>
        </p:txBody>
      </p:sp>
      <p:sp>
        <p:nvSpPr>
          <p:cNvPr id="259" name="index.html"/>
          <p:cNvSpPr txBox="1"/>
          <p:nvPr/>
        </p:nvSpPr>
        <p:spPr>
          <a:xfrm>
            <a:off x="17847216" y="1964941"/>
            <a:ext cx="5407471" cy="96215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>
            <a:lvl1pPr>
              <a:defRPr cap="all">
                <a:solidFill>
                  <a:schemeClr val="accent5">
                    <a:satOff val="-24684"/>
                    <a:lumOff val="17421"/>
                  </a:schemeClr>
                </a:solidFill>
              </a:defRPr>
            </a:lvl1pPr>
          </a:lstStyle>
          <a:p>
            <a:r>
              <a:t>index.html</a:t>
            </a:r>
          </a:p>
        </p:txBody>
      </p:sp>
      <p:pic>
        <p:nvPicPr>
          <p:cNvPr id="260" name="Capture_#1_starting_website_desktop.png" descr="Capture_#1_starting_website_desktop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857723" y="7886700"/>
            <a:ext cx="9746554" cy="4648356"/>
          </a:xfrm>
          <a:prstGeom prst="rect">
            <a:avLst/>
          </a:prstGeom>
          <a:ln w="12700">
            <a:miter lim="400000"/>
          </a:ln>
        </p:spPr>
      </p:pic>
      <p:pic>
        <p:nvPicPr>
          <p:cNvPr id="261" name="Capture d’écran 2021-05-25 à 13.10.51.png" descr="Capture d’écran 2021-05-25 à 13.10.51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2347337" y="7886700"/>
            <a:ext cx="9410701" cy="4646429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266" name="Grouper"/>
          <p:cNvGrpSpPr/>
          <p:nvPr/>
        </p:nvGrpSpPr>
        <p:grpSpPr>
          <a:xfrm>
            <a:off x="17795144" y="2969467"/>
            <a:ext cx="5511615" cy="3779109"/>
            <a:chOff x="0" y="0"/>
            <a:chExt cx="5511613" cy="3779108"/>
          </a:xfrm>
        </p:grpSpPr>
        <p:sp>
          <p:nvSpPr>
            <p:cNvPr id="262" name="Ajouter"/>
            <p:cNvSpPr/>
            <p:nvPr/>
          </p:nvSpPr>
          <p:spPr>
            <a:xfrm>
              <a:off x="2120806" y="1127553"/>
              <a:ext cx="1270001" cy="12700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799" y="0"/>
                  </a:moveTo>
                  <a:cubicBezTo>
                    <a:pt x="4834" y="0"/>
                    <a:pt x="0" y="4836"/>
                    <a:pt x="0" y="10801"/>
                  </a:cubicBezTo>
                  <a:cubicBezTo>
                    <a:pt x="0" y="16765"/>
                    <a:pt x="4835" y="21600"/>
                    <a:pt x="10799" y="21600"/>
                  </a:cubicBezTo>
                  <a:cubicBezTo>
                    <a:pt x="16764" y="21600"/>
                    <a:pt x="21600" y="16765"/>
                    <a:pt x="21600" y="10801"/>
                  </a:cubicBezTo>
                  <a:cubicBezTo>
                    <a:pt x="21600" y="4836"/>
                    <a:pt x="16764" y="0"/>
                    <a:pt x="10799" y="0"/>
                  </a:cubicBezTo>
                  <a:close/>
                  <a:moveTo>
                    <a:pt x="9533" y="3765"/>
                  </a:moveTo>
                  <a:lnTo>
                    <a:pt x="12065" y="3765"/>
                  </a:lnTo>
                  <a:cubicBezTo>
                    <a:pt x="12100" y="3765"/>
                    <a:pt x="12129" y="3794"/>
                    <a:pt x="12129" y="3830"/>
                  </a:cubicBezTo>
                  <a:lnTo>
                    <a:pt x="12129" y="9407"/>
                  </a:lnTo>
                  <a:cubicBezTo>
                    <a:pt x="12129" y="9442"/>
                    <a:pt x="12157" y="9471"/>
                    <a:pt x="12192" y="9471"/>
                  </a:cubicBezTo>
                  <a:lnTo>
                    <a:pt x="17769" y="9471"/>
                  </a:lnTo>
                  <a:cubicBezTo>
                    <a:pt x="17804" y="9471"/>
                    <a:pt x="17833" y="9500"/>
                    <a:pt x="17833" y="9535"/>
                  </a:cubicBezTo>
                  <a:lnTo>
                    <a:pt x="17835" y="12067"/>
                  </a:lnTo>
                  <a:cubicBezTo>
                    <a:pt x="17835" y="12102"/>
                    <a:pt x="17806" y="12129"/>
                    <a:pt x="17770" y="12129"/>
                  </a:cubicBezTo>
                  <a:lnTo>
                    <a:pt x="12193" y="12129"/>
                  </a:lnTo>
                  <a:cubicBezTo>
                    <a:pt x="12158" y="12129"/>
                    <a:pt x="12129" y="12158"/>
                    <a:pt x="12129" y="12193"/>
                  </a:cubicBezTo>
                  <a:lnTo>
                    <a:pt x="12129" y="17770"/>
                  </a:lnTo>
                  <a:cubicBezTo>
                    <a:pt x="12129" y="17806"/>
                    <a:pt x="12100" y="17835"/>
                    <a:pt x="12065" y="17835"/>
                  </a:cubicBezTo>
                  <a:lnTo>
                    <a:pt x="9533" y="17835"/>
                  </a:lnTo>
                  <a:cubicBezTo>
                    <a:pt x="9498" y="17835"/>
                    <a:pt x="9471" y="17806"/>
                    <a:pt x="9471" y="17770"/>
                  </a:cubicBezTo>
                  <a:lnTo>
                    <a:pt x="9471" y="12193"/>
                  </a:lnTo>
                  <a:cubicBezTo>
                    <a:pt x="9471" y="12158"/>
                    <a:pt x="9442" y="12131"/>
                    <a:pt x="9407" y="12131"/>
                  </a:cubicBezTo>
                  <a:lnTo>
                    <a:pt x="3828" y="12131"/>
                  </a:lnTo>
                  <a:cubicBezTo>
                    <a:pt x="3793" y="12131"/>
                    <a:pt x="3765" y="12102"/>
                    <a:pt x="3765" y="12067"/>
                  </a:cubicBezTo>
                  <a:lnTo>
                    <a:pt x="3765" y="9535"/>
                  </a:lnTo>
                  <a:cubicBezTo>
                    <a:pt x="3765" y="9500"/>
                    <a:pt x="3793" y="9471"/>
                    <a:pt x="3828" y="9471"/>
                  </a:cubicBezTo>
                  <a:lnTo>
                    <a:pt x="9407" y="9471"/>
                  </a:lnTo>
                  <a:cubicBezTo>
                    <a:pt x="9442" y="9471"/>
                    <a:pt x="9469" y="9443"/>
                    <a:pt x="9469" y="9408"/>
                  </a:cubicBezTo>
                  <a:lnTo>
                    <a:pt x="9469" y="3830"/>
                  </a:lnTo>
                  <a:cubicBezTo>
                    <a:pt x="9469" y="3794"/>
                    <a:pt x="9498" y="3765"/>
                    <a:pt x="9533" y="3765"/>
                  </a:cubicBezTo>
                  <a:close/>
                </a:path>
              </a:pathLst>
            </a:custGeom>
            <a:solidFill>
              <a:schemeClr val="accent2">
                <a:hueOff val="-973710"/>
                <a:satOff val="2560"/>
                <a:lumOff val="14874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4200">
                  <a:solidFill>
                    <a:srgbClr val="DEDEDE"/>
                  </a:solidFill>
                  <a:latin typeface="Helvetica Neue"/>
                  <a:ea typeface="Helvetica Neue"/>
                  <a:cs typeface="Helvetica Neue"/>
                  <a:sym typeface="Helvetica Neue"/>
                </a:defRPr>
              </a:pPr>
              <a:endParaRPr/>
            </a:p>
          </p:txBody>
        </p:sp>
        <p:sp>
          <p:nvSpPr>
            <p:cNvPr id="263" name="Accessibilité"/>
            <p:cNvSpPr txBox="1"/>
            <p:nvPr/>
          </p:nvSpPr>
          <p:spPr>
            <a:xfrm>
              <a:off x="0" y="0"/>
              <a:ext cx="5511614" cy="12700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t">
              <a:normAutofit/>
            </a:bodyPr>
            <a:lstStyle>
              <a:lvl1pPr>
                <a:defRPr sz="6400" cap="all">
                  <a:solidFill>
                    <a:schemeClr val="accent2">
                      <a:hueOff val="-973710"/>
                      <a:satOff val="2560"/>
                      <a:lumOff val="14874"/>
                    </a:schemeClr>
                  </a:solidFill>
                </a:defRPr>
              </a:lvl1pPr>
            </a:lstStyle>
            <a:p>
              <a:r>
                <a:t>Accessibilité </a:t>
              </a:r>
            </a:p>
          </p:txBody>
        </p:sp>
        <p:sp>
          <p:nvSpPr>
            <p:cNvPr id="264" name="8 pts"/>
            <p:cNvSpPr txBox="1"/>
            <p:nvPr/>
          </p:nvSpPr>
          <p:spPr>
            <a:xfrm>
              <a:off x="0" y="2509108"/>
              <a:ext cx="5511614" cy="12700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t">
              <a:normAutofit/>
            </a:bodyPr>
            <a:lstStyle>
              <a:lvl1pPr>
                <a:defRPr sz="6400" cap="all">
                  <a:solidFill>
                    <a:schemeClr val="accent2">
                      <a:hueOff val="-973710"/>
                      <a:satOff val="2560"/>
                      <a:lumOff val="14874"/>
                    </a:schemeClr>
                  </a:solidFill>
                </a:defRPr>
              </a:lvl1pPr>
            </a:lstStyle>
            <a:p>
              <a:r>
                <a:t>8 pts</a:t>
              </a:r>
            </a:p>
          </p:txBody>
        </p:sp>
        <p:sp>
          <p:nvSpPr>
            <p:cNvPr id="265" name="Rectangle"/>
            <p:cNvSpPr/>
            <p:nvPr/>
          </p:nvSpPr>
          <p:spPr>
            <a:xfrm>
              <a:off x="33974" y="0"/>
              <a:ext cx="5443666" cy="3673150"/>
            </a:xfrm>
            <a:prstGeom prst="rect">
              <a:avLst/>
            </a:prstGeom>
            <a:noFill/>
            <a:ln w="50800" cap="flat">
              <a:solidFill>
                <a:schemeClr val="accent2">
                  <a:hueOff val="-973710"/>
                  <a:satOff val="2560"/>
                  <a:lumOff val="14874"/>
                </a:schemeClr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4200">
                  <a:solidFill>
                    <a:srgbClr val="DEDEDE"/>
                  </a:solidFill>
                  <a:latin typeface="Helvetica Neue"/>
                  <a:ea typeface="Helvetica Neue"/>
                  <a:cs typeface="Helvetica Neue"/>
                  <a:sym typeface="Helvetica Neue"/>
                </a:defRPr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:pull/>
      </p:transition>
    </mc:Choice>
    <mc:Fallback xmlns:a14="http://schemas.microsoft.com/office/drawing/2010/main" xmlns:m="http://schemas.openxmlformats.org/officeDocument/2006/math" xmlns="">
      <p:transition spd="fast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Élément de comparaison #6"/>
          <p:cNvSpPr txBox="1">
            <a:spLocks noGrp="1"/>
          </p:cNvSpPr>
          <p:nvPr>
            <p:ph type="title"/>
          </p:nvPr>
        </p:nvSpPr>
        <p:spPr>
          <a:xfrm>
            <a:off x="1968500" y="987683"/>
            <a:ext cx="12722080" cy="2256272"/>
          </a:xfrm>
          <a:prstGeom prst="rect">
            <a:avLst/>
          </a:prstGeom>
        </p:spPr>
        <p:txBody>
          <a:bodyPr/>
          <a:lstStyle>
            <a:lvl1pPr defTabSz="734694">
              <a:defRPr sz="8010"/>
            </a:lvl1pPr>
          </a:lstStyle>
          <a:p>
            <a:r>
              <a:t>Élément de comparaison #6</a:t>
            </a:r>
          </a:p>
        </p:txBody>
      </p:sp>
      <p:sp>
        <p:nvSpPr>
          <p:cNvPr id="269" name="Saisie du contenu de la balise ‘description’ pour index.html"/>
          <p:cNvSpPr txBox="1">
            <a:spLocks noGrp="1"/>
          </p:cNvSpPr>
          <p:nvPr>
            <p:ph type="body" sz="quarter" idx="1"/>
          </p:nvPr>
        </p:nvSpPr>
        <p:spPr>
          <a:xfrm>
            <a:off x="1968500" y="3498265"/>
            <a:ext cx="14115339" cy="2643397"/>
          </a:xfrm>
          <a:prstGeom prst="rect">
            <a:avLst/>
          </a:prstGeom>
        </p:spPr>
        <p:txBody>
          <a:bodyPr/>
          <a:lstStyle>
            <a:lvl1pPr marL="584200" indent="-584200">
              <a:buClr>
                <a:srgbClr val="777775"/>
              </a:buClr>
              <a:buSzPct val="115000"/>
              <a:buChar char="•"/>
            </a:lvl1pPr>
          </a:lstStyle>
          <a:p>
            <a:r>
              <a:t>Saisie du contenu de la balise ‘description’ pour index.html</a:t>
            </a:r>
          </a:p>
        </p:txBody>
      </p:sp>
      <p:sp>
        <p:nvSpPr>
          <p:cNvPr id="270" name="Site original"/>
          <p:cNvSpPr txBox="1"/>
          <p:nvPr/>
        </p:nvSpPr>
        <p:spPr>
          <a:xfrm>
            <a:off x="1786699" y="6903972"/>
            <a:ext cx="4175617" cy="96215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>
            <a:lvl1pPr algn="l">
              <a:defRPr cap="all">
                <a:solidFill>
                  <a:schemeClr val="accent5">
                    <a:satOff val="-24684"/>
                    <a:lumOff val="17421"/>
                  </a:schemeClr>
                </a:solidFill>
              </a:defRPr>
            </a:lvl1pPr>
          </a:lstStyle>
          <a:p>
            <a:r>
              <a:t>Site original</a:t>
            </a:r>
          </a:p>
        </p:txBody>
      </p:sp>
      <p:sp>
        <p:nvSpPr>
          <p:cNvPr id="271" name="Site optimisé"/>
          <p:cNvSpPr txBox="1"/>
          <p:nvPr/>
        </p:nvSpPr>
        <p:spPr>
          <a:xfrm>
            <a:off x="12357100" y="6903972"/>
            <a:ext cx="4175617" cy="96215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>
            <a:lvl1pPr algn="l">
              <a:defRPr cap="all">
                <a:solidFill>
                  <a:schemeClr val="accent5">
                    <a:satOff val="-24684"/>
                    <a:lumOff val="17421"/>
                  </a:schemeClr>
                </a:solidFill>
              </a:defRPr>
            </a:lvl1pPr>
          </a:lstStyle>
          <a:p>
            <a:r>
              <a:t>Site optimisé</a:t>
            </a:r>
          </a:p>
        </p:txBody>
      </p:sp>
      <p:sp>
        <p:nvSpPr>
          <p:cNvPr id="272" name="index.html"/>
          <p:cNvSpPr txBox="1"/>
          <p:nvPr/>
        </p:nvSpPr>
        <p:spPr>
          <a:xfrm>
            <a:off x="17847216" y="1964941"/>
            <a:ext cx="5407471" cy="96215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>
            <a:lvl1pPr>
              <a:defRPr cap="all">
                <a:solidFill>
                  <a:schemeClr val="accent5">
                    <a:satOff val="-24684"/>
                    <a:lumOff val="17421"/>
                  </a:schemeClr>
                </a:solidFill>
              </a:defRPr>
            </a:lvl1pPr>
          </a:lstStyle>
          <a:p>
            <a:r>
              <a:t>index.html</a:t>
            </a:r>
          </a:p>
        </p:txBody>
      </p:sp>
      <p:pic>
        <p:nvPicPr>
          <p:cNvPr id="273" name="Capture_#1_starting_website_desktop.png" descr="Capture_#1_starting_website_desktop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857723" y="7886700"/>
            <a:ext cx="9746554" cy="4648356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278" name="Grouper"/>
          <p:cNvGrpSpPr/>
          <p:nvPr/>
        </p:nvGrpSpPr>
        <p:grpSpPr>
          <a:xfrm>
            <a:off x="17795144" y="2969467"/>
            <a:ext cx="5511615" cy="3779109"/>
            <a:chOff x="0" y="0"/>
            <a:chExt cx="5511613" cy="3779108"/>
          </a:xfrm>
        </p:grpSpPr>
        <p:sp>
          <p:nvSpPr>
            <p:cNvPr id="274" name="Ajouter"/>
            <p:cNvSpPr/>
            <p:nvPr/>
          </p:nvSpPr>
          <p:spPr>
            <a:xfrm>
              <a:off x="2120806" y="1127553"/>
              <a:ext cx="1270001" cy="12700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799" y="0"/>
                  </a:moveTo>
                  <a:cubicBezTo>
                    <a:pt x="4834" y="0"/>
                    <a:pt x="0" y="4836"/>
                    <a:pt x="0" y="10801"/>
                  </a:cubicBezTo>
                  <a:cubicBezTo>
                    <a:pt x="0" y="16765"/>
                    <a:pt x="4835" y="21600"/>
                    <a:pt x="10799" y="21600"/>
                  </a:cubicBezTo>
                  <a:cubicBezTo>
                    <a:pt x="16764" y="21600"/>
                    <a:pt x="21600" y="16765"/>
                    <a:pt x="21600" y="10801"/>
                  </a:cubicBezTo>
                  <a:cubicBezTo>
                    <a:pt x="21600" y="4836"/>
                    <a:pt x="16764" y="0"/>
                    <a:pt x="10799" y="0"/>
                  </a:cubicBezTo>
                  <a:close/>
                  <a:moveTo>
                    <a:pt x="9533" y="3765"/>
                  </a:moveTo>
                  <a:lnTo>
                    <a:pt x="12065" y="3765"/>
                  </a:lnTo>
                  <a:cubicBezTo>
                    <a:pt x="12100" y="3765"/>
                    <a:pt x="12129" y="3794"/>
                    <a:pt x="12129" y="3830"/>
                  </a:cubicBezTo>
                  <a:lnTo>
                    <a:pt x="12129" y="9407"/>
                  </a:lnTo>
                  <a:cubicBezTo>
                    <a:pt x="12129" y="9442"/>
                    <a:pt x="12157" y="9471"/>
                    <a:pt x="12192" y="9471"/>
                  </a:cubicBezTo>
                  <a:lnTo>
                    <a:pt x="17769" y="9471"/>
                  </a:lnTo>
                  <a:cubicBezTo>
                    <a:pt x="17804" y="9471"/>
                    <a:pt x="17833" y="9500"/>
                    <a:pt x="17833" y="9535"/>
                  </a:cubicBezTo>
                  <a:lnTo>
                    <a:pt x="17835" y="12067"/>
                  </a:lnTo>
                  <a:cubicBezTo>
                    <a:pt x="17835" y="12102"/>
                    <a:pt x="17806" y="12129"/>
                    <a:pt x="17770" y="12129"/>
                  </a:cubicBezTo>
                  <a:lnTo>
                    <a:pt x="12193" y="12129"/>
                  </a:lnTo>
                  <a:cubicBezTo>
                    <a:pt x="12158" y="12129"/>
                    <a:pt x="12129" y="12158"/>
                    <a:pt x="12129" y="12193"/>
                  </a:cubicBezTo>
                  <a:lnTo>
                    <a:pt x="12129" y="17770"/>
                  </a:lnTo>
                  <a:cubicBezTo>
                    <a:pt x="12129" y="17806"/>
                    <a:pt x="12100" y="17835"/>
                    <a:pt x="12065" y="17835"/>
                  </a:cubicBezTo>
                  <a:lnTo>
                    <a:pt x="9533" y="17835"/>
                  </a:lnTo>
                  <a:cubicBezTo>
                    <a:pt x="9498" y="17835"/>
                    <a:pt x="9471" y="17806"/>
                    <a:pt x="9471" y="17770"/>
                  </a:cubicBezTo>
                  <a:lnTo>
                    <a:pt x="9471" y="12193"/>
                  </a:lnTo>
                  <a:cubicBezTo>
                    <a:pt x="9471" y="12158"/>
                    <a:pt x="9442" y="12131"/>
                    <a:pt x="9407" y="12131"/>
                  </a:cubicBezTo>
                  <a:lnTo>
                    <a:pt x="3828" y="12131"/>
                  </a:lnTo>
                  <a:cubicBezTo>
                    <a:pt x="3793" y="12131"/>
                    <a:pt x="3765" y="12102"/>
                    <a:pt x="3765" y="12067"/>
                  </a:cubicBezTo>
                  <a:lnTo>
                    <a:pt x="3765" y="9535"/>
                  </a:lnTo>
                  <a:cubicBezTo>
                    <a:pt x="3765" y="9500"/>
                    <a:pt x="3793" y="9471"/>
                    <a:pt x="3828" y="9471"/>
                  </a:cubicBezTo>
                  <a:lnTo>
                    <a:pt x="9407" y="9471"/>
                  </a:lnTo>
                  <a:cubicBezTo>
                    <a:pt x="9442" y="9471"/>
                    <a:pt x="9469" y="9443"/>
                    <a:pt x="9469" y="9408"/>
                  </a:cubicBezTo>
                  <a:lnTo>
                    <a:pt x="9469" y="3830"/>
                  </a:lnTo>
                  <a:cubicBezTo>
                    <a:pt x="9469" y="3794"/>
                    <a:pt x="9498" y="3765"/>
                    <a:pt x="9533" y="3765"/>
                  </a:cubicBezTo>
                  <a:close/>
                </a:path>
              </a:pathLst>
            </a:custGeom>
            <a:solidFill>
              <a:schemeClr val="accent2">
                <a:hueOff val="-973710"/>
                <a:satOff val="2560"/>
                <a:lumOff val="14874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4200">
                  <a:solidFill>
                    <a:srgbClr val="DEDEDE"/>
                  </a:solidFill>
                  <a:latin typeface="Helvetica Neue"/>
                  <a:ea typeface="Helvetica Neue"/>
                  <a:cs typeface="Helvetica Neue"/>
                  <a:sym typeface="Helvetica Neue"/>
                </a:defRPr>
              </a:pPr>
              <a:endParaRPr/>
            </a:p>
          </p:txBody>
        </p:sp>
        <p:sp>
          <p:nvSpPr>
            <p:cNvPr id="275" name="Accessibilité"/>
            <p:cNvSpPr txBox="1"/>
            <p:nvPr/>
          </p:nvSpPr>
          <p:spPr>
            <a:xfrm>
              <a:off x="0" y="0"/>
              <a:ext cx="5511614" cy="12700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t">
              <a:normAutofit/>
            </a:bodyPr>
            <a:lstStyle>
              <a:lvl1pPr>
                <a:defRPr sz="6400" cap="all">
                  <a:solidFill>
                    <a:schemeClr val="accent2">
                      <a:hueOff val="-973710"/>
                      <a:satOff val="2560"/>
                      <a:lumOff val="14874"/>
                    </a:schemeClr>
                  </a:solidFill>
                </a:defRPr>
              </a:lvl1pPr>
            </a:lstStyle>
            <a:p>
              <a:r>
                <a:t>Accessibilité </a:t>
              </a:r>
            </a:p>
          </p:txBody>
        </p:sp>
        <p:sp>
          <p:nvSpPr>
            <p:cNvPr id="276" name="9 pts"/>
            <p:cNvSpPr txBox="1"/>
            <p:nvPr/>
          </p:nvSpPr>
          <p:spPr>
            <a:xfrm>
              <a:off x="0" y="2509108"/>
              <a:ext cx="5511614" cy="12700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t">
              <a:normAutofit/>
            </a:bodyPr>
            <a:lstStyle>
              <a:lvl1pPr>
                <a:defRPr sz="6400" cap="all">
                  <a:solidFill>
                    <a:schemeClr val="accent2">
                      <a:hueOff val="-973710"/>
                      <a:satOff val="2560"/>
                      <a:lumOff val="14874"/>
                    </a:schemeClr>
                  </a:solidFill>
                </a:defRPr>
              </a:lvl1pPr>
            </a:lstStyle>
            <a:p>
              <a:r>
                <a:t>9 pts</a:t>
              </a:r>
            </a:p>
          </p:txBody>
        </p:sp>
        <p:sp>
          <p:nvSpPr>
            <p:cNvPr id="277" name="Rectangle"/>
            <p:cNvSpPr/>
            <p:nvPr/>
          </p:nvSpPr>
          <p:spPr>
            <a:xfrm>
              <a:off x="33974" y="0"/>
              <a:ext cx="5443666" cy="3673150"/>
            </a:xfrm>
            <a:prstGeom prst="rect">
              <a:avLst/>
            </a:prstGeom>
            <a:noFill/>
            <a:ln w="50800" cap="flat">
              <a:solidFill>
                <a:schemeClr val="accent2">
                  <a:hueOff val="-973710"/>
                  <a:satOff val="2560"/>
                  <a:lumOff val="14874"/>
                </a:schemeClr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4200">
                  <a:solidFill>
                    <a:srgbClr val="DEDEDE"/>
                  </a:solidFill>
                  <a:latin typeface="Helvetica Neue"/>
                  <a:ea typeface="Helvetica Neue"/>
                  <a:cs typeface="Helvetica Neue"/>
                  <a:sym typeface="Helvetica Neue"/>
                </a:defRPr>
              </a:pPr>
              <a:endParaRPr/>
            </a:p>
          </p:txBody>
        </p:sp>
      </p:grpSp>
      <p:pic>
        <p:nvPicPr>
          <p:cNvPr id="279" name="Capture d’écran 2021-05-25 à 14.53.52.png" descr="Capture d’écran 2021-05-25 à 14.53.52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2340778" y="7886700"/>
            <a:ext cx="9410701" cy="4646429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:pull/>
      </p:transition>
    </mc:Choice>
    <mc:Fallback xmlns:a14="http://schemas.microsoft.com/office/drawing/2010/main" xmlns:m="http://schemas.openxmlformats.org/officeDocument/2006/math" xmlns="">
      <p:transition spd="fast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Élément de comparaison #7"/>
          <p:cNvSpPr txBox="1">
            <a:spLocks noGrp="1"/>
          </p:cNvSpPr>
          <p:nvPr>
            <p:ph type="title"/>
          </p:nvPr>
        </p:nvSpPr>
        <p:spPr>
          <a:xfrm>
            <a:off x="1968500" y="987683"/>
            <a:ext cx="12722080" cy="2256272"/>
          </a:xfrm>
          <a:prstGeom prst="rect">
            <a:avLst/>
          </a:prstGeom>
        </p:spPr>
        <p:txBody>
          <a:bodyPr/>
          <a:lstStyle>
            <a:lvl1pPr defTabSz="734694">
              <a:defRPr sz="8010"/>
            </a:lvl1pPr>
          </a:lstStyle>
          <a:p>
            <a:r>
              <a:t>Élément de comparaison #7</a:t>
            </a:r>
          </a:p>
        </p:txBody>
      </p:sp>
      <p:sp>
        <p:nvSpPr>
          <p:cNvPr id="282" name="Changement des couleurs dans les titres, le footer, etc.…"/>
          <p:cNvSpPr txBox="1">
            <a:spLocks noGrp="1"/>
          </p:cNvSpPr>
          <p:nvPr>
            <p:ph type="body" sz="quarter" idx="1"/>
          </p:nvPr>
        </p:nvSpPr>
        <p:spPr>
          <a:xfrm>
            <a:off x="1968500" y="3498265"/>
            <a:ext cx="14115339" cy="2643397"/>
          </a:xfrm>
          <a:prstGeom prst="rect">
            <a:avLst/>
          </a:prstGeom>
        </p:spPr>
        <p:txBody>
          <a:bodyPr/>
          <a:lstStyle/>
          <a:p>
            <a:pPr marL="479044" indent="-479044" defTabSz="676909">
              <a:buClr>
                <a:srgbClr val="777775"/>
              </a:buClr>
              <a:buSzPct val="115000"/>
              <a:buChar char="•"/>
              <a:defRPr sz="4100"/>
            </a:pPr>
            <a:r>
              <a:t>Changement des couleurs dans les titres, le footer, etc.</a:t>
            </a:r>
          </a:p>
          <a:p>
            <a:pPr marL="479044" indent="-479044" defTabSz="676909">
              <a:buClr>
                <a:srgbClr val="777775"/>
              </a:buClr>
              <a:buSzPct val="115000"/>
              <a:buChar char="•"/>
              <a:defRPr sz="4100"/>
            </a:pPr>
            <a:r>
              <a:t>En terme d’accessibilité, Le contraste doit être suffisamment élevé (texte ordinaire : 4.5:1 ou +. Texte &gt; 18 pts : 3:1 ou +).</a:t>
            </a:r>
          </a:p>
        </p:txBody>
      </p:sp>
      <p:sp>
        <p:nvSpPr>
          <p:cNvPr id="283" name="Site original"/>
          <p:cNvSpPr txBox="1"/>
          <p:nvPr/>
        </p:nvSpPr>
        <p:spPr>
          <a:xfrm>
            <a:off x="1786699" y="6903972"/>
            <a:ext cx="4175617" cy="96215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>
            <a:lvl1pPr algn="l">
              <a:defRPr cap="all">
                <a:solidFill>
                  <a:schemeClr val="accent5">
                    <a:satOff val="-24684"/>
                    <a:lumOff val="17421"/>
                  </a:schemeClr>
                </a:solidFill>
              </a:defRPr>
            </a:lvl1pPr>
          </a:lstStyle>
          <a:p>
            <a:r>
              <a:t>Site original</a:t>
            </a:r>
          </a:p>
        </p:txBody>
      </p:sp>
      <p:sp>
        <p:nvSpPr>
          <p:cNvPr id="284" name="Site optimisé"/>
          <p:cNvSpPr txBox="1"/>
          <p:nvPr/>
        </p:nvSpPr>
        <p:spPr>
          <a:xfrm>
            <a:off x="12357100" y="6903972"/>
            <a:ext cx="4175617" cy="96215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>
            <a:lvl1pPr algn="l">
              <a:defRPr cap="all">
                <a:solidFill>
                  <a:schemeClr val="accent5">
                    <a:satOff val="-24684"/>
                    <a:lumOff val="17421"/>
                  </a:schemeClr>
                </a:solidFill>
              </a:defRPr>
            </a:lvl1pPr>
          </a:lstStyle>
          <a:p>
            <a:r>
              <a:t>Site optimisé</a:t>
            </a:r>
          </a:p>
        </p:txBody>
      </p:sp>
      <p:sp>
        <p:nvSpPr>
          <p:cNvPr id="285" name="index.html"/>
          <p:cNvSpPr txBox="1"/>
          <p:nvPr/>
        </p:nvSpPr>
        <p:spPr>
          <a:xfrm>
            <a:off x="17847216" y="1964941"/>
            <a:ext cx="5407471" cy="96215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>
            <a:lvl1pPr>
              <a:defRPr cap="all">
                <a:solidFill>
                  <a:schemeClr val="accent5">
                    <a:satOff val="-24684"/>
                    <a:lumOff val="17421"/>
                  </a:schemeClr>
                </a:solidFill>
              </a:defRPr>
            </a:lvl1pPr>
          </a:lstStyle>
          <a:p>
            <a:r>
              <a:t>index.html</a:t>
            </a:r>
          </a:p>
        </p:txBody>
      </p:sp>
      <p:pic>
        <p:nvPicPr>
          <p:cNvPr id="286" name="Capture_#1_starting_website_desktop.png" descr="Capture_#1_starting_website_desktop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857723" y="7886700"/>
            <a:ext cx="9746554" cy="4648356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291" name="Grouper"/>
          <p:cNvGrpSpPr/>
          <p:nvPr/>
        </p:nvGrpSpPr>
        <p:grpSpPr>
          <a:xfrm>
            <a:off x="17795144" y="2969467"/>
            <a:ext cx="5511615" cy="3779109"/>
            <a:chOff x="0" y="0"/>
            <a:chExt cx="5511613" cy="3779108"/>
          </a:xfrm>
        </p:grpSpPr>
        <p:sp>
          <p:nvSpPr>
            <p:cNvPr id="287" name="Ajouter"/>
            <p:cNvSpPr/>
            <p:nvPr/>
          </p:nvSpPr>
          <p:spPr>
            <a:xfrm>
              <a:off x="2120806" y="1127553"/>
              <a:ext cx="1270001" cy="12700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799" y="0"/>
                  </a:moveTo>
                  <a:cubicBezTo>
                    <a:pt x="4834" y="0"/>
                    <a:pt x="0" y="4836"/>
                    <a:pt x="0" y="10801"/>
                  </a:cubicBezTo>
                  <a:cubicBezTo>
                    <a:pt x="0" y="16765"/>
                    <a:pt x="4835" y="21600"/>
                    <a:pt x="10799" y="21600"/>
                  </a:cubicBezTo>
                  <a:cubicBezTo>
                    <a:pt x="16764" y="21600"/>
                    <a:pt x="21600" y="16765"/>
                    <a:pt x="21600" y="10801"/>
                  </a:cubicBezTo>
                  <a:cubicBezTo>
                    <a:pt x="21600" y="4836"/>
                    <a:pt x="16764" y="0"/>
                    <a:pt x="10799" y="0"/>
                  </a:cubicBezTo>
                  <a:close/>
                  <a:moveTo>
                    <a:pt x="9533" y="3765"/>
                  </a:moveTo>
                  <a:lnTo>
                    <a:pt x="12065" y="3765"/>
                  </a:lnTo>
                  <a:cubicBezTo>
                    <a:pt x="12100" y="3765"/>
                    <a:pt x="12129" y="3794"/>
                    <a:pt x="12129" y="3830"/>
                  </a:cubicBezTo>
                  <a:lnTo>
                    <a:pt x="12129" y="9407"/>
                  </a:lnTo>
                  <a:cubicBezTo>
                    <a:pt x="12129" y="9442"/>
                    <a:pt x="12157" y="9471"/>
                    <a:pt x="12192" y="9471"/>
                  </a:cubicBezTo>
                  <a:lnTo>
                    <a:pt x="17769" y="9471"/>
                  </a:lnTo>
                  <a:cubicBezTo>
                    <a:pt x="17804" y="9471"/>
                    <a:pt x="17833" y="9500"/>
                    <a:pt x="17833" y="9535"/>
                  </a:cubicBezTo>
                  <a:lnTo>
                    <a:pt x="17835" y="12067"/>
                  </a:lnTo>
                  <a:cubicBezTo>
                    <a:pt x="17835" y="12102"/>
                    <a:pt x="17806" y="12129"/>
                    <a:pt x="17770" y="12129"/>
                  </a:cubicBezTo>
                  <a:lnTo>
                    <a:pt x="12193" y="12129"/>
                  </a:lnTo>
                  <a:cubicBezTo>
                    <a:pt x="12158" y="12129"/>
                    <a:pt x="12129" y="12158"/>
                    <a:pt x="12129" y="12193"/>
                  </a:cubicBezTo>
                  <a:lnTo>
                    <a:pt x="12129" y="17770"/>
                  </a:lnTo>
                  <a:cubicBezTo>
                    <a:pt x="12129" y="17806"/>
                    <a:pt x="12100" y="17835"/>
                    <a:pt x="12065" y="17835"/>
                  </a:cubicBezTo>
                  <a:lnTo>
                    <a:pt x="9533" y="17835"/>
                  </a:lnTo>
                  <a:cubicBezTo>
                    <a:pt x="9498" y="17835"/>
                    <a:pt x="9471" y="17806"/>
                    <a:pt x="9471" y="17770"/>
                  </a:cubicBezTo>
                  <a:lnTo>
                    <a:pt x="9471" y="12193"/>
                  </a:lnTo>
                  <a:cubicBezTo>
                    <a:pt x="9471" y="12158"/>
                    <a:pt x="9442" y="12131"/>
                    <a:pt x="9407" y="12131"/>
                  </a:cubicBezTo>
                  <a:lnTo>
                    <a:pt x="3828" y="12131"/>
                  </a:lnTo>
                  <a:cubicBezTo>
                    <a:pt x="3793" y="12131"/>
                    <a:pt x="3765" y="12102"/>
                    <a:pt x="3765" y="12067"/>
                  </a:cubicBezTo>
                  <a:lnTo>
                    <a:pt x="3765" y="9535"/>
                  </a:lnTo>
                  <a:cubicBezTo>
                    <a:pt x="3765" y="9500"/>
                    <a:pt x="3793" y="9471"/>
                    <a:pt x="3828" y="9471"/>
                  </a:cubicBezTo>
                  <a:lnTo>
                    <a:pt x="9407" y="9471"/>
                  </a:lnTo>
                  <a:cubicBezTo>
                    <a:pt x="9442" y="9471"/>
                    <a:pt x="9469" y="9443"/>
                    <a:pt x="9469" y="9408"/>
                  </a:cubicBezTo>
                  <a:lnTo>
                    <a:pt x="9469" y="3830"/>
                  </a:lnTo>
                  <a:cubicBezTo>
                    <a:pt x="9469" y="3794"/>
                    <a:pt x="9498" y="3765"/>
                    <a:pt x="9533" y="3765"/>
                  </a:cubicBezTo>
                  <a:close/>
                </a:path>
              </a:pathLst>
            </a:custGeom>
            <a:solidFill>
              <a:schemeClr val="accent2">
                <a:hueOff val="-973710"/>
                <a:satOff val="2560"/>
                <a:lumOff val="14874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4200">
                  <a:solidFill>
                    <a:srgbClr val="DEDEDE"/>
                  </a:solidFill>
                  <a:latin typeface="Helvetica Neue"/>
                  <a:ea typeface="Helvetica Neue"/>
                  <a:cs typeface="Helvetica Neue"/>
                  <a:sym typeface="Helvetica Neue"/>
                </a:defRPr>
              </a:pPr>
              <a:endParaRPr/>
            </a:p>
          </p:txBody>
        </p:sp>
        <p:sp>
          <p:nvSpPr>
            <p:cNvPr id="288" name="Accessibilité"/>
            <p:cNvSpPr txBox="1"/>
            <p:nvPr/>
          </p:nvSpPr>
          <p:spPr>
            <a:xfrm>
              <a:off x="0" y="0"/>
              <a:ext cx="5511614" cy="12700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t">
              <a:normAutofit/>
            </a:bodyPr>
            <a:lstStyle>
              <a:lvl1pPr>
                <a:defRPr sz="6400" cap="all">
                  <a:solidFill>
                    <a:schemeClr val="accent2">
                      <a:hueOff val="-973710"/>
                      <a:satOff val="2560"/>
                      <a:lumOff val="14874"/>
                    </a:schemeClr>
                  </a:solidFill>
                </a:defRPr>
              </a:lvl1pPr>
            </a:lstStyle>
            <a:p>
              <a:r>
                <a:t>Accessibilité </a:t>
              </a:r>
            </a:p>
          </p:txBody>
        </p:sp>
        <p:sp>
          <p:nvSpPr>
            <p:cNvPr id="289" name="2 pts"/>
            <p:cNvSpPr txBox="1"/>
            <p:nvPr/>
          </p:nvSpPr>
          <p:spPr>
            <a:xfrm>
              <a:off x="0" y="2509108"/>
              <a:ext cx="5511614" cy="12700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t">
              <a:normAutofit/>
            </a:bodyPr>
            <a:lstStyle>
              <a:lvl1pPr>
                <a:defRPr sz="6400" cap="all">
                  <a:solidFill>
                    <a:schemeClr val="accent2">
                      <a:hueOff val="-973710"/>
                      <a:satOff val="2560"/>
                      <a:lumOff val="14874"/>
                    </a:schemeClr>
                  </a:solidFill>
                </a:defRPr>
              </a:lvl1pPr>
            </a:lstStyle>
            <a:p>
              <a:r>
                <a:t>2 pts</a:t>
              </a:r>
            </a:p>
          </p:txBody>
        </p:sp>
        <p:sp>
          <p:nvSpPr>
            <p:cNvPr id="290" name="Rectangle"/>
            <p:cNvSpPr/>
            <p:nvPr/>
          </p:nvSpPr>
          <p:spPr>
            <a:xfrm>
              <a:off x="33974" y="0"/>
              <a:ext cx="5443666" cy="3673150"/>
            </a:xfrm>
            <a:prstGeom prst="rect">
              <a:avLst/>
            </a:prstGeom>
            <a:noFill/>
            <a:ln w="50800" cap="flat">
              <a:solidFill>
                <a:schemeClr val="accent2">
                  <a:hueOff val="-973710"/>
                  <a:satOff val="2560"/>
                  <a:lumOff val="14874"/>
                </a:schemeClr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4200">
                  <a:solidFill>
                    <a:srgbClr val="DEDEDE"/>
                  </a:solidFill>
                  <a:latin typeface="Helvetica Neue"/>
                  <a:ea typeface="Helvetica Neue"/>
                  <a:cs typeface="Helvetica Neue"/>
                  <a:sym typeface="Helvetica Neue"/>
                </a:defRPr>
              </a:pPr>
              <a:endParaRPr/>
            </a:p>
          </p:txBody>
        </p:sp>
      </p:grpSp>
      <p:pic>
        <p:nvPicPr>
          <p:cNvPr id="292" name="Capture d’écran 2021-05-25 à 17.00.43.png" descr="Capture d’écran 2021-05-25 à 17.00.43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2339632" y="7886700"/>
            <a:ext cx="9414605" cy="464835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:pull/>
      </p:transition>
    </mc:Choice>
    <mc:Fallback xmlns:a14="http://schemas.microsoft.com/office/drawing/2010/main" xmlns:m="http://schemas.openxmlformats.org/officeDocument/2006/math" xmlns="">
      <p:transition spd="fast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Élément de comparaison #8"/>
          <p:cNvSpPr txBox="1">
            <a:spLocks noGrp="1"/>
          </p:cNvSpPr>
          <p:nvPr>
            <p:ph type="title"/>
          </p:nvPr>
        </p:nvSpPr>
        <p:spPr>
          <a:xfrm>
            <a:off x="1968500" y="987683"/>
            <a:ext cx="12722080" cy="2256272"/>
          </a:xfrm>
          <a:prstGeom prst="rect">
            <a:avLst/>
          </a:prstGeom>
        </p:spPr>
        <p:txBody>
          <a:bodyPr/>
          <a:lstStyle>
            <a:lvl1pPr defTabSz="734694">
              <a:defRPr sz="8010"/>
            </a:lvl1pPr>
          </a:lstStyle>
          <a:p>
            <a:r>
              <a:t>Élément de comparaison #8</a:t>
            </a:r>
          </a:p>
        </p:txBody>
      </p:sp>
      <p:sp>
        <p:nvSpPr>
          <p:cNvPr id="295" name="Chargement des fichiers CDN de boostrap.css, fonteawasome.css, jquery.js, boostrap.js.…"/>
          <p:cNvSpPr txBox="1">
            <a:spLocks noGrp="1"/>
          </p:cNvSpPr>
          <p:nvPr>
            <p:ph type="body" sz="quarter" idx="1"/>
          </p:nvPr>
        </p:nvSpPr>
        <p:spPr>
          <a:xfrm>
            <a:off x="1968500" y="3498265"/>
            <a:ext cx="14115339" cy="2643397"/>
          </a:xfrm>
          <a:prstGeom prst="rect">
            <a:avLst/>
          </a:prstGeom>
        </p:spPr>
        <p:txBody>
          <a:bodyPr/>
          <a:lstStyle/>
          <a:p>
            <a:pPr marL="490727" indent="-490727" defTabSz="693419">
              <a:buClr>
                <a:srgbClr val="777775"/>
              </a:buClr>
              <a:buSzPct val="115000"/>
              <a:buChar char="•"/>
              <a:defRPr sz="4200"/>
            </a:pPr>
            <a:r>
              <a:t>Chargement des fichiers CDN de boostrap.css, fonteawasome.css, jquery.js, boostrap.js.</a:t>
            </a:r>
          </a:p>
          <a:p>
            <a:pPr marL="490727" indent="-490727" defTabSz="693419">
              <a:buClr>
                <a:srgbClr val="777775"/>
              </a:buClr>
              <a:buSzPct val="115000"/>
              <a:buChar char="•"/>
              <a:defRPr sz="4200"/>
            </a:pPr>
            <a:r>
              <a:t>minification des fichiers et-line.css, blocs.js et touchSwipe.</a:t>
            </a:r>
          </a:p>
        </p:txBody>
      </p:sp>
      <p:sp>
        <p:nvSpPr>
          <p:cNvPr id="296" name="Site original"/>
          <p:cNvSpPr txBox="1"/>
          <p:nvPr/>
        </p:nvSpPr>
        <p:spPr>
          <a:xfrm>
            <a:off x="1786699" y="6903972"/>
            <a:ext cx="4175617" cy="96215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>
            <a:lvl1pPr algn="l">
              <a:defRPr cap="all">
                <a:solidFill>
                  <a:schemeClr val="accent5">
                    <a:satOff val="-24684"/>
                    <a:lumOff val="17421"/>
                  </a:schemeClr>
                </a:solidFill>
              </a:defRPr>
            </a:lvl1pPr>
          </a:lstStyle>
          <a:p>
            <a:r>
              <a:t>Site original</a:t>
            </a:r>
          </a:p>
        </p:txBody>
      </p:sp>
      <p:sp>
        <p:nvSpPr>
          <p:cNvPr id="297" name="Site optimisé"/>
          <p:cNvSpPr txBox="1"/>
          <p:nvPr/>
        </p:nvSpPr>
        <p:spPr>
          <a:xfrm>
            <a:off x="12357100" y="6903972"/>
            <a:ext cx="4175617" cy="96215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>
            <a:lvl1pPr algn="l">
              <a:defRPr cap="all">
                <a:solidFill>
                  <a:schemeClr val="accent5">
                    <a:satOff val="-24684"/>
                    <a:lumOff val="17421"/>
                  </a:schemeClr>
                </a:solidFill>
              </a:defRPr>
            </a:lvl1pPr>
          </a:lstStyle>
          <a:p>
            <a:r>
              <a:t>Site optimisé</a:t>
            </a:r>
          </a:p>
        </p:txBody>
      </p:sp>
      <p:sp>
        <p:nvSpPr>
          <p:cNvPr id="298" name="index.html"/>
          <p:cNvSpPr txBox="1"/>
          <p:nvPr/>
        </p:nvSpPr>
        <p:spPr>
          <a:xfrm>
            <a:off x="17847216" y="1964941"/>
            <a:ext cx="5407471" cy="96215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>
            <a:lvl1pPr>
              <a:defRPr cap="all">
                <a:solidFill>
                  <a:schemeClr val="accent5">
                    <a:satOff val="-24684"/>
                    <a:lumOff val="17421"/>
                  </a:schemeClr>
                </a:solidFill>
              </a:defRPr>
            </a:lvl1pPr>
          </a:lstStyle>
          <a:p>
            <a:r>
              <a:t>index.html</a:t>
            </a:r>
          </a:p>
        </p:txBody>
      </p:sp>
      <p:pic>
        <p:nvPicPr>
          <p:cNvPr id="299" name="Capture_#1_starting_website_desktop.png" descr="Capture_#1_starting_website_desktop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857723" y="7886700"/>
            <a:ext cx="9746554" cy="4648356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304" name="Grouper"/>
          <p:cNvGrpSpPr/>
          <p:nvPr/>
        </p:nvGrpSpPr>
        <p:grpSpPr>
          <a:xfrm>
            <a:off x="17795144" y="2969467"/>
            <a:ext cx="5511615" cy="3779109"/>
            <a:chOff x="0" y="0"/>
            <a:chExt cx="5511613" cy="3779108"/>
          </a:xfrm>
        </p:grpSpPr>
        <p:sp>
          <p:nvSpPr>
            <p:cNvPr id="300" name="Ajouter"/>
            <p:cNvSpPr/>
            <p:nvPr/>
          </p:nvSpPr>
          <p:spPr>
            <a:xfrm>
              <a:off x="2120806" y="1127553"/>
              <a:ext cx="1270001" cy="12700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799" y="0"/>
                  </a:moveTo>
                  <a:cubicBezTo>
                    <a:pt x="4834" y="0"/>
                    <a:pt x="0" y="4836"/>
                    <a:pt x="0" y="10801"/>
                  </a:cubicBezTo>
                  <a:cubicBezTo>
                    <a:pt x="0" y="16765"/>
                    <a:pt x="4835" y="21600"/>
                    <a:pt x="10799" y="21600"/>
                  </a:cubicBezTo>
                  <a:cubicBezTo>
                    <a:pt x="16764" y="21600"/>
                    <a:pt x="21600" y="16765"/>
                    <a:pt x="21600" y="10801"/>
                  </a:cubicBezTo>
                  <a:cubicBezTo>
                    <a:pt x="21600" y="4836"/>
                    <a:pt x="16764" y="0"/>
                    <a:pt x="10799" y="0"/>
                  </a:cubicBezTo>
                  <a:close/>
                  <a:moveTo>
                    <a:pt x="9533" y="3765"/>
                  </a:moveTo>
                  <a:lnTo>
                    <a:pt x="12065" y="3765"/>
                  </a:lnTo>
                  <a:cubicBezTo>
                    <a:pt x="12100" y="3765"/>
                    <a:pt x="12129" y="3794"/>
                    <a:pt x="12129" y="3830"/>
                  </a:cubicBezTo>
                  <a:lnTo>
                    <a:pt x="12129" y="9407"/>
                  </a:lnTo>
                  <a:cubicBezTo>
                    <a:pt x="12129" y="9442"/>
                    <a:pt x="12157" y="9471"/>
                    <a:pt x="12192" y="9471"/>
                  </a:cubicBezTo>
                  <a:lnTo>
                    <a:pt x="17769" y="9471"/>
                  </a:lnTo>
                  <a:cubicBezTo>
                    <a:pt x="17804" y="9471"/>
                    <a:pt x="17833" y="9500"/>
                    <a:pt x="17833" y="9535"/>
                  </a:cubicBezTo>
                  <a:lnTo>
                    <a:pt x="17835" y="12067"/>
                  </a:lnTo>
                  <a:cubicBezTo>
                    <a:pt x="17835" y="12102"/>
                    <a:pt x="17806" y="12129"/>
                    <a:pt x="17770" y="12129"/>
                  </a:cubicBezTo>
                  <a:lnTo>
                    <a:pt x="12193" y="12129"/>
                  </a:lnTo>
                  <a:cubicBezTo>
                    <a:pt x="12158" y="12129"/>
                    <a:pt x="12129" y="12158"/>
                    <a:pt x="12129" y="12193"/>
                  </a:cubicBezTo>
                  <a:lnTo>
                    <a:pt x="12129" y="17770"/>
                  </a:lnTo>
                  <a:cubicBezTo>
                    <a:pt x="12129" y="17806"/>
                    <a:pt x="12100" y="17835"/>
                    <a:pt x="12065" y="17835"/>
                  </a:cubicBezTo>
                  <a:lnTo>
                    <a:pt x="9533" y="17835"/>
                  </a:lnTo>
                  <a:cubicBezTo>
                    <a:pt x="9498" y="17835"/>
                    <a:pt x="9471" y="17806"/>
                    <a:pt x="9471" y="17770"/>
                  </a:cubicBezTo>
                  <a:lnTo>
                    <a:pt x="9471" y="12193"/>
                  </a:lnTo>
                  <a:cubicBezTo>
                    <a:pt x="9471" y="12158"/>
                    <a:pt x="9442" y="12131"/>
                    <a:pt x="9407" y="12131"/>
                  </a:cubicBezTo>
                  <a:lnTo>
                    <a:pt x="3828" y="12131"/>
                  </a:lnTo>
                  <a:cubicBezTo>
                    <a:pt x="3793" y="12131"/>
                    <a:pt x="3765" y="12102"/>
                    <a:pt x="3765" y="12067"/>
                  </a:cubicBezTo>
                  <a:lnTo>
                    <a:pt x="3765" y="9535"/>
                  </a:lnTo>
                  <a:cubicBezTo>
                    <a:pt x="3765" y="9500"/>
                    <a:pt x="3793" y="9471"/>
                    <a:pt x="3828" y="9471"/>
                  </a:cubicBezTo>
                  <a:lnTo>
                    <a:pt x="9407" y="9471"/>
                  </a:lnTo>
                  <a:cubicBezTo>
                    <a:pt x="9442" y="9471"/>
                    <a:pt x="9469" y="9443"/>
                    <a:pt x="9469" y="9408"/>
                  </a:cubicBezTo>
                  <a:lnTo>
                    <a:pt x="9469" y="3830"/>
                  </a:lnTo>
                  <a:cubicBezTo>
                    <a:pt x="9469" y="3794"/>
                    <a:pt x="9498" y="3765"/>
                    <a:pt x="9533" y="3765"/>
                  </a:cubicBezTo>
                  <a:close/>
                </a:path>
              </a:pathLst>
            </a:custGeom>
            <a:solidFill>
              <a:schemeClr val="accent2">
                <a:hueOff val="-973710"/>
                <a:satOff val="2560"/>
                <a:lumOff val="14874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4200">
                  <a:solidFill>
                    <a:srgbClr val="DEDEDE"/>
                  </a:solidFill>
                  <a:latin typeface="Helvetica Neue"/>
                  <a:ea typeface="Helvetica Neue"/>
                  <a:cs typeface="Helvetica Neue"/>
                  <a:sym typeface="Helvetica Neue"/>
                </a:defRPr>
              </a:pPr>
              <a:endParaRPr/>
            </a:p>
          </p:txBody>
        </p:sp>
        <p:sp>
          <p:nvSpPr>
            <p:cNvPr id="301" name="Performance"/>
            <p:cNvSpPr txBox="1"/>
            <p:nvPr/>
          </p:nvSpPr>
          <p:spPr>
            <a:xfrm>
              <a:off x="0" y="0"/>
              <a:ext cx="5511614" cy="12700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t">
              <a:normAutofit/>
            </a:bodyPr>
            <a:lstStyle>
              <a:lvl1pPr>
                <a:defRPr sz="6400" cap="all">
                  <a:solidFill>
                    <a:schemeClr val="accent2">
                      <a:hueOff val="-973710"/>
                      <a:satOff val="2560"/>
                      <a:lumOff val="14874"/>
                    </a:schemeClr>
                  </a:solidFill>
                </a:defRPr>
              </a:lvl1pPr>
            </a:lstStyle>
            <a:p>
              <a:r>
                <a:t>Performance </a:t>
              </a:r>
            </a:p>
          </p:txBody>
        </p:sp>
        <p:sp>
          <p:nvSpPr>
            <p:cNvPr id="302" name="3 pts"/>
            <p:cNvSpPr txBox="1"/>
            <p:nvPr/>
          </p:nvSpPr>
          <p:spPr>
            <a:xfrm>
              <a:off x="0" y="2509108"/>
              <a:ext cx="5511614" cy="12700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t">
              <a:normAutofit/>
            </a:bodyPr>
            <a:lstStyle>
              <a:lvl1pPr>
                <a:defRPr sz="6400" cap="all">
                  <a:solidFill>
                    <a:schemeClr val="accent2">
                      <a:hueOff val="-973710"/>
                      <a:satOff val="2560"/>
                      <a:lumOff val="14874"/>
                    </a:schemeClr>
                  </a:solidFill>
                </a:defRPr>
              </a:lvl1pPr>
            </a:lstStyle>
            <a:p>
              <a:r>
                <a:t>3 pts</a:t>
              </a:r>
            </a:p>
          </p:txBody>
        </p:sp>
        <p:sp>
          <p:nvSpPr>
            <p:cNvPr id="303" name="Rectangle"/>
            <p:cNvSpPr/>
            <p:nvPr/>
          </p:nvSpPr>
          <p:spPr>
            <a:xfrm>
              <a:off x="33974" y="0"/>
              <a:ext cx="5443666" cy="3673150"/>
            </a:xfrm>
            <a:prstGeom prst="rect">
              <a:avLst/>
            </a:prstGeom>
            <a:noFill/>
            <a:ln w="50800" cap="flat">
              <a:solidFill>
                <a:schemeClr val="accent2">
                  <a:hueOff val="-973710"/>
                  <a:satOff val="2560"/>
                  <a:lumOff val="14874"/>
                </a:schemeClr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4200">
                  <a:solidFill>
                    <a:srgbClr val="DEDEDE"/>
                  </a:solidFill>
                  <a:latin typeface="Helvetica Neue"/>
                  <a:ea typeface="Helvetica Neue"/>
                  <a:cs typeface="Helvetica Neue"/>
                  <a:sym typeface="Helvetica Neue"/>
                </a:defRPr>
              </a:pPr>
              <a:endParaRPr/>
            </a:p>
          </p:txBody>
        </p:sp>
      </p:grpSp>
      <p:pic>
        <p:nvPicPr>
          <p:cNvPr id="305" name="Capture d’écran 2021-05-26 à 15.55.34.png" descr="Capture d’écran 2021-05-26 à 15.55.34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2337101" y="7886700"/>
            <a:ext cx="9410701" cy="4646429"/>
          </a:xfrm>
          <a:prstGeom prst="rect">
            <a:avLst/>
          </a:prstGeom>
          <a:ln w="12700">
            <a:miter lim="400000"/>
          </a:ln>
        </p:spPr>
      </p:pic>
      <p:sp>
        <p:nvSpPr>
          <p:cNvPr id="306" name="L’indice 93 est dû à des vulnaribilités de jQuery 2.2.4."/>
          <p:cNvSpPr txBox="1"/>
          <p:nvPr/>
        </p:nvSpPr>
        <p:spPr>
          <a:xfrm>
            <a:off x="12357100" y="12553699"/>
            <a:ext cx="9370704" cy="77515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>
            <a:lvl1pPr algn="l">
              <a:defRPr sz="3000">
                <a:solidFill>
                  <a:schemeClr val="accent4">
                    <a:satOff val="-13763"/>
                    <a:lumOff val="11536"/>
                  </a:schemeClr>
                </a:solidFill>
              </a:defRPr>
            </a:lvl1pPr>
          </a:lstStyle>
          <a:p>
            <a:r>
              <a:t>L’indice 93 est dû à des vulnaribilités de jQuery 2.2.4.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:pull/>
      </p:transition>
    </mc:Choice>
    <mc:Fallback xmlns:a14="http://schemas.microsoft.com/office/drawing/2010/main" xmlns:m="http://schemas.openxmlformats.org/officeDocument/2006/math" xmlns="">
      <p:transition spd="fast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Erreurs a l’ouverture de la page 2"/>
          <p:cNvSpPr txBox="1">
            <a:spLocks noGrp="1"/>
          </p:cNvSpPr>
          <p:nvPr>
            <p:ph type="title"/>
          </p:nvPr>
        </p:nvSpPr>
        <p:spPr>
          <a:xfrm>
            <a:off x="1968500" y="987683"/>
            <a:ext cx="17756921" cy="2256272"/>
          </a:xfrm>
          <a:prstGeom prst="rect">
            <a:avLst/>
          </a:prstGeom>
        </p:spPr>
        <p:txBody>
          <a:bodyPr/>
          <a:lstStyle>
            <a:lvl1pPr defTabSz="817244">
              <a:defRPr sz="8910"/>
            </a:lvl1pPr>
          </a:lstStyle>
          <a:p>
            <a:r>
              <a:t>Erreurs a l’ouverture de la page 2</a:t>
            </a:r>
          </a:p>
        </p:txBody>
      </p:sp>
      <p:sp>
        <p:nvSpPr>
          <p:cNvPr id="309" name="La page 2 du projet initial comprends des erreurs 404 à corriger pour l’affichage de la page"/>
          <p:cNvSpPr txBox="1">
            <a:spLocks noGrp="1"/>
          </p:cNvSpPr>
          <p:nvPr>
            <p:ph type="body" sz="quarter" idx="1"/>
          </p:nvPr>
        </p:nvSpPr>
        <p:spPr>
          <a:xfrm>
            <a:off x="1968500" y="3498265"/>
            <a:ext cx="21478045" cy="1880168"/>
          </a:xfrm>
          <a:prstGeom prst="rect">
            <a:avLst/>
          </a:prstGeom>
        </p:spPr>
        <p:txBody>
          <a:bodyPr/>
          <a:lstStyle>
            <a:lvl1pPr marL="584200" indent="-584200">
              <a:buClr>
                <a:srgbClr val="777775"/>
              </a:buClr>
              <a:buSzPct val="115000"/>
              <a:buChar char="•"/>
            </a:lvl1pPr>
          </a:lstStyle>
          <a:p>
            <a:r>
              <a:t>La page 2 du projet initial comprends des erreurs 404 à corriger pour l’affichage de la page</a:t>
            </a:r>
          </a:p>
        </p:txBody>
      </p:sp>
      <p:pic>
        <p:nvPicPr>
          <p:cNvPr id="310" name="Capture d’écran 2021-05-27 à 10.31.21.png" descr="Capture d’écran 2021-05-27 à 10.31.21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147764" y="5632743"/>
            <a:ext cx="11685754" cy="769294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:pull/>
      </p:transition>
    </mc:Choice>
    <mc:Fallback xmlns:a14="http://schemas.microsoft.com/office/drawing/2010/main" xmlns:m="http://schemas.openxmlformats.org/officeDocument/2006/math" xmlns="">
      <p:transition spd="fast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Élément de comparaison #9"/>
          <p:cNvSpPr txBox="1">
            <a:spLocks noGrp="1"/>
          </p:cNvSpPr>
          <p:nvPr>
            <p:ph type="title"/>
          </p:nvPr>
        </p:nvSpPr>
        <p:spPr>
          <a:xfrm>
            <a:off x="1968500" y="987683"/>
            <a:ext cx="12722080" cy="2256272"/>
          </a:xfrm>
          <a:prstGeom prst="rect">
            <a:avLst/>
          </a:prstGeom>
        </p:spPr>
        <p:txBody>
          <a:bodyPr/>
          <a:lstStyle>
            <a:lvl1pPr defTabSz="734694">
              <a:defRPr sz="8010"/>
            </a:lvl1pPr>
          </a:lstStyle>
          <a:p>
            <a:r>
              <a:t>Élément de comparaison #9</a:t>
            </a:r>
          </a:p>
        </p:txBody>
      </p:sp>
      <p:sp>
        <p:nvSpPr>
          <p:cNvPr id="313" name="Ajout de l’attribut ‘for=‘ dans les balises ‘label’ du formulaire de contact"/>
          <p:cNvSpPr txBox="1">
            <a:spLocks noGrp="1"/>
          </p:cNvSpPr>
          <p:nvPr>
            <p:ph type="body" sz="quarter" idx="1"/>
          </p:nvPr>
        </p:nvSpPr>
        <p:spPr>
          <a:xfrm>
            <a:off x="1968500" y="3498265"/>
            <a:ext cx="12722080" cy="2643397"/>
          </a:xfrm>
          <a:prstGeom prst="rect">
            <a:avLst/>
          </a:prstGeom>
        </p:spPr>
        <p:txBody>
          <a:bodyPr/>
          <a:lstStyle>
            <a:lvl1pPr marL="584200" indent="-584200">
              <a:buClr>
                <a:srgbClr val="777775"/>
              </a:buClr>
              <a:buSzPct val="115000"/>
              <a:buChar char="•"/>
            </a:lvl1pPr>
          </a:lstStyle>
          <a:p>
            <a:r>
              <a:t>Ajout de l’attribut ‘for=‘ dans les balises ‘label’ du formulaire de contact</a:t>
            </a:r>
          </a:p>
        </p:txBody>
      </p:sp>
      <p:sp>
        <p:nvSpPr>
          <p:cNvPr id="314" name="Site original"/>
          <p:cNvSpPr txBox="1"/>
          <p:nvPr/>
        </p:nvSpPr>
        <p:spPr>
          <a:xfrm>
            <a:off x="1786699" y="6908800"/>
            <a:ext cx="4175617" cy="96215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>
            <a:lvl1pPr algn="l">
              <a:defRPr cap="all">
                <a:solidFill>
                  <a:schemeClr val="accent5">
                    <a:satOff val="-24684"/>
                    <a:lumOff val="17421"/>
                  </a:schemeClr>
                </a:solidFill>
              </a:defRPr>
            </a:lvl1pPr>
          </a:lstStyle>
          <a:p>
            <a:r>
              <a:t>Site original</a:t>
            </a:r>
          </a:p>
        </p:txBody>
      </p:sp>
      <p:sp>
        <p:nvSpPr>
          <p:cNvPr id="315" name="Site optimisé"/>
          <p:cNvSpPr txBox="1"/>
          <p:nvPr/>
        </p:nvSpPr>
        <p:spPr>
          <a:xfrm>
            <a:off x="12357100" y="6908800"/>
            <a:ext cx="4175617" cy="96215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>
            <a:lvl1pPr algn="l">
              <a:defRPr cap="all">
                <a:solidFill>
                  <a:schemeClr val="accent5">
                    <a:satOff val="-24684"/>
                    <a:lumOff val="17421"/>
                  </a:schemeClr>
                </a:solidFill>
              </a:defRPr>
            </a:lvl1pPr>
          </a:lstStyle>
          <a:p>
            <a:r>
              <a:t>Site optimisé</a:t>
            </a:r>
          </a:p>
        </p:txBody>
      </p:sp>
      <p:grpSp>
        <p:nvGrpSpPr>
          <p:cNvPr id="320" name="Grouper"/>
          <p:cNvGrpSpPr/>
          <p:nvPr/>
        </p:nvGrpSpPr>
        <p:grpSpPr>
          <a:xfrm>
            <a:off x="17795144" y="2969467"/>
            <a:ext cx="5511615" cy="3779109"/>
            <a:chOff x="0" y="0"/>
            <a:chExt cx="5511613" cy="3779108"/>
          </a:xfrm>
        </p:grpSpPr>
        <p:sp>
          <p:nvSpPr>
            <p:cNvPr id="316" name="Ajouter"/>
            <p:cNvSpPr/>
            <p:nvPr/>
          </p:nvSpPr>
          <p:spPr>
            <a:xfrm>
              <a:off x="2120806" y="1127553"/>
              <a:ext cx="1270001" cy="12700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799" y="0"/>
                  </a:moveTo>
                  <a:cubicBezTo>
                    <a:pt x="4834" y="0"/>
                    <a:pt x="0" y="4836"/>
                    <a:pt x="0" y="10801"/>
                  </a:cubicBezTo>
                  <a:cubicBezTo>
                    <a:pt x="0" y="16765"/>
                    <a:pt x="4835" y="21600"/>
                    <a:pt x="10799" y="21600"/>
                  </a:cubicBezTo>
                  <a:cubicBezTo>
                    <a:pt x="16764" y="21600"/>
                    <a:pt x="21600" y="16765"/>
                    <a:pt x="21600" y="10801"/>
                  </a:cubicBezTo>
                  <a:cubicBezTo>
                    <a:pt x="21600" y="4836"/>
                    <a:pt x="16764" y="0"/>
                    <a:pt x="10799" y="0"/>
                  </a:cubicBezTo>
                  <a:close/>
                  <a:moveTo>
                    <a:pt x="9533" y="3765"/>
                  </a:moveTo>
                  <a:lnTo>
                    <a:pt x="12065" y="3765"/>
                  </a:lnTo>
                  <a:cubicBezTo>
                    <a:pt x="12100" y="3765"/>
                    <a:pt x="12129" y="3794"/>
                    <a:pt x="12129" y="3830"/>
                  </a:cubicBezTo>
                  <a:lnTo>
                    <a:pt x="12129" y="9407"/>
                  </a:lnTo>
                  <a:cubicBezTo>
                    <a:pt x="12129" y="9442"/>
                    <a:pt x="12157" y="9471"/>
                    <a:pt x="12192" y="9471"/>
                  </a:cubicBezTo>
                  <a:lnTo>
                    <a:pt x="17769" y="9471"/>
                  </a:lnTo>
                  <a:cubicBezTo>
                    <a:pt x="17804" y="9471"/>
                    <a:pt x="17833" y="9500"/>
                    <a:pt x="17833" y="9535"/>
                  </a:cubicBezTo>
                  <a:lnTo>
                    <a:pt x="17835" y="12067"/>
                  </a:lnTo>
                  <a:cubicBezTo>
                    <a:pt x="17835" y="12102"/>
                    <a:pt x="17806" y="12129"/>
                    <a:pt x="17770" y="12129"/>
                  </a:cubicBezTo>
                  <a:lnTo>
                    <a:pt x="12193" y="12129"/>
                  </a:lnTo>
                  <a:cubicBezTo>
                    <a:pt x="12158" y="12129"/>
                    <a:pt x="12129" y="12158"/>
                    <a:pt x="12129" y="12193"/>
                  </a:cubicBezTo>
                  <a:lnTo>
                    <a:pt x="12129" y="17770"/>
                  </a:lnTo>
                  <a:cubicBezTo>
                    <a:pt x="12129" y="17806"/>
                    <a:pt x="12100" y="17835"/>
                    <a:pt x="12065" y="17835"/>
                  </a:cubicBezTo>
                  <a:lnTo>
                    <a:pt x="9533" y="17835"/>
                  </a:lnTo>
                  <a:cubicBezTo>
                    <a:pt x="9498" y="17835"/>
                    <a:pt x="9471" y="17806"/>
                    <a:pt x="9471" y="17770"/>
                  </a:cubicBezTo>
                  <a:lnTo>
                    <a:pt x="9471" y="12193"/>
                  </a:lnTo>
                  <a:cubicBezTo>
                    <a:pt x="9471" y="12158"/>
                    <a:pt x="9442" y="12131"/>
                    <a:pt x="9407" y="12131"/>
                  </a:cubicBezTo>
                  <a:lnTo>
                    <a:pt x="3828" y="12131"/>
                  </a:lnTo>
                  <a:cubicBezTo>
                    <a:pt x="3793" y="12131"/>
                    <a:pt x="3765" y="12102"/>
                    <a:pt x="3765" y="12067"/>
                  </a:cubicBezTo>
                  <a:lnTo>
                    <a:pt x="3765" y="9535"/>
                  </a:lnTo>
                  <a:cubicBezTo>
                    <a:pt x="3765" y="9500"/>
                    <a:pt x="3793" y="9471"/>
                    <a:pt x="3828" y="9471"/>
                  </a:cubicBezTo>
                  <a:lnTo>
                    <a:pt x="9407" y="9471"/>
                  </a:lnTo>
                  <a:cubicBezTo>
                    <a:pt x="9442" y="9471"/>
                    <a:pt x="9469" y="9443"/>
                    <a:pt x="9469" y="9408"/>
                  </a:cubicBezTo>
                  <a:lnTo>
                    <a:pt x="9469" y="3830"/>
                  </a:lnTo>
                  <a:cubicBezTo>
                    <a:pt x="9469" y="3794"/>
                    <a:pt x="9498" y="3765"/>
                    <a:pt x="9533" y="3765"/>
                  </a:cubicBezTo>
                  <a:close/>
                </a:path>
              </a:pathLst>
            </a:custGeom>
            <a:solidFill>
              <a:schemeClr val="accent2">
                <a:hueOff val="-973710"/>
                <a:satOff val="2560"/>
                <a:lumOff val="14874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4200">
                  <a:solidFill>
                    <a:srgbClr val="DEDEDE"/>
                  </a:solidFill>
                  <a:latin typeface="Helvetica Neue"/>
                  <a:ea typeface="Helvetica Neue"/>
                  <a:cs typeface="Helvetica Neue"/>
                  <a:sym typeface="Helvetica Neue"/>
                </a:defRPr>
              </a:pPr>
              <a:endParaRPr/>
            </a:p>
          </p:txBody>
        </p:sp>
        <p:sp>
          <p:nvSpPr>
            <p:cNvPr id="317" name="Accessibilité"/>
            <p:cNvSpPr txBox="1"/>
            <p:nvPr/>
          </p:nvSpPr>
          <p:spPr>
            <a:xfrm>
              <a:off x="0" y="0"/>
              <a:ext cx="5511614" cy="12700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t">
              <a:normAutofit/>
            </a:bodyPr>
            <a:lstStyle>
              <a:lvl1pPr>
                <a:defRPr sz="6400" cap="all">
                  <a:solidFill>
                    <a:schemeClr val="accent2">
                      <a:hueOff val="-973710"/>
                      <a:satOff val="2560"/>
                      <a:lumOff val="14874"/>
                    </a:schemeClr>
                  </a:solidFill>
                </a:defRPr>
              </a:lvl1pPr>
            </a:lstStyle>
            <a:p>
              <a:r>
                <a:t>Accessibilité </a:t>
              </a:r>
            </a:p>
          </p:txBody>
        </p:sp>
        <p:sp>
          <p:nvSpPr>
            <p:cNvPr id="318" name="17 pts"/>
            <p:cNvSpPr txBox="1"/>
            <p:nvPr/>
          </p:nvSpPr>
          <p:spPr>
            <a:xfrm>
              <a:off x="0" y="2509108"/>
              <a:ext cx="5511614" cy="12700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t">
              <a:normAutofit/>
            </a:bodyPr>
            <a:lstStyle>
              <a:lvl1pPr>
                <a:defRPr sz="6400" cap="all">
                  <a:solidFill>
                    <a:schemeClr val="accent2">
                      <a:hueOff val="-973710"/>
                      <a:satOff val="2560"/>
                      <a:lumOff val="14874"/>
                    </a:schemeClr>
                  </a:solidFill>
                </a:defRPr>
              </a:lvl1pPr>
            </a:lstStyle>
            <a:p>
              <a:r>
                <a:t>17 pts</a:t>
              </a:r>
            </a:p>
          </p:txBody>
        </p:sp>
        <p:sp>
          <p:nvSpPr>
            <p:cNvPr id="319" name="Rectangle"/>
            <p:cNvSpPr/>
            <p:nvPr/>
          </p:nvSpPr>
          <p:spPr>
            <a:xfrm>
              <a:off x="33974" y="0"/>
              <a:ext cx="5443666" cy="3673150"/>
            </a:xfrm>
            <a:prstGeom prst="rect">
              <a:avLst/>
            </a:prstGeom>
            <a:noFill/>
            <a:ln w="50800" cap="flat">
              <a:solidFill>
                <a:schemeClr val="accent2">
                  <a:hueOff val="-973710"/>
                  <a:satOff val="2560"/>
                  <a:lumOff val="14874"/>
                </a:schemeClr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4200">
                  <a:solidFill>
                    <a:srgbClr val="DEDEDE"/>
                  </a:solidFill>
                  <a:latin typeface="Helvetica Neue"/>
                  <a:ea typeface="Helvetica Neue"/>
                  <a:cs typeface="Helvetica Neue"/>
                  <a:sym typeface="Helvetica Neue"/>
                </a:defRPr>
              </a:pPr>
              <a:endParaRPr/>
            </a:p>
          </p:txBody>
        </p:sp>
      </p:grpSp>
      <p:pic>
        <p:nvPicPr>
          <p:cNvPr id="321" name="Capture_#1_start_page2.png" descr="Capture_#1_start_page2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858160" y="7886700"/>
            <a:ext cx="9745681" cy="4811821"/>
          </a:xfrm>
          <a:prstGeom prst="rect">
            <a:avLst/>
          </a:prstGeom>
          <a:ln w="12700">
            <a:miter lim="400000"/>
          </a:ln>
        </p:spPr>
      </p:pic>
      <p:pic>
        <p:nvPicPr>
          <p:cNvPr id="322" name="Capture_#2_opti_Page2.png" descr="Capture_#2_opti_Page2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2352505" y="7835900"/>
            <a:ext cx="10108286" cy="4811821"/>
          </a:xfrm>
          <a:prstGeom prst="rect">
            <a:avLst/>
          </a:prstGeom>
          <a:ln w="12700">
            <a:miter lim="400000"/>
          </a:ln>
        </p:spPr>
      </p:pic>
      <p:sp>
        <p:nvSpPr>
          <p:cNvPr id="323" name="Page2.html"/>
          <p:cNvSpPr txBox="1"/>
          <p:nvPr/>
        </p:nvSpPr>
        <p:spPr>
          <a:xfrm>
            <a:off x="17847216" y="1964941"/>
            <a:ext cx="5407471" cy="96215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>
            <a:lvl1pPr>
              <a:defRPr cap="all">
                <a:solidFill>
                  <a:schemeClr val="accent5">
                    <a:satOff val="-24684"/>
                    <a:lumOff val="17421"/>
                  </a:schemeClr>
                </a:solidFill>
              </a:defRPr>
            </a:lvl1pPr>
          </a:lstStyle>
          <a:p>
            <a:r>
              <a:t>Page2.html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:pull/>
      </p:transition>
    </mc:Choice>
    <mc:Fallback xmlns:a14="http://schemas.microsoft.com/office/drawing/2010/main" xmlns:m="http://schemas.openxmlformats.org/officeDocument/2006/math" xmlns="">
      <p:transition spd="fast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Élément de comparaison #10"/>
          <p:cNvSpPr txBox="1">
            <a:spLocks noGrp="1"/>
          </p:cNvSpPr>
          <p:nvPr>
            <p:ph type="title"/>
          </p:nvPr>
        </p:nvSpPr>
        <p:spPr>
          <a:xfrm>
            <a:off x="1968500" y="987683"/>
            <a:ext cx="12722080" cy="2256272"/>
          </a:xfrm>
          <a:prstGeom prst="rect">
            <a:avLst/>
          </a:prstGeom>
        </p:spPr>
        <p:txBody>
          <a:bodyPr/>
          <a:lstStyle>
            <a:lvl1pPr defTabSz="709930">
              <a:defRPr sz="7740"/>
            </a:lvl1pPr>
          </a:lstStyle>
          <a:p>
            <a:r>
              <a:t>Élément de comparaison #10</a:t>
            </a:r>
          </a:p>
        </p:txBody>
      </p:sp>
      <p:sp>
        <p:nvSpPr>
          <p:cNvPr id="326" name="Saisie du contenu de la balise ‘description’ pour index.html…"/>
          <p:cNvSpPr txBox="1">
            <a:spLocks noGrp="1"/>
          </p:cNvSpPr>
          <p:nvPr>
            <p:ph type="body" sz="quarter" idx="1"/>
          </p:nvPr>
        </p:nvSpPr>
        <p:spPr>
          <a:xfrm>
            <a:off x="1968500" y="3498265"/>
            <a:ext cx="12722080" cy="2643397"/>
          </a:xfrm>
          <a:prstGeom prst="rect">
            <a:avLst/>
          </a:prstGeom>
        </p:spPr>
        <p:txBody>
          <a:bodyPr/>
          <a:lstStyle/>
          <a:p>
            <a:pPr marL="408940" indent="-408940" defTabSz="577850">
              <a:buClr>
                <a:srgbClr val="777775"/>
              </a:buClr>
              <a:buSzPct val="115000"/>
              <a:buChar char="•"/>
              <a:defRPr sz="3500"/>
            </a:pPr>
            <a:r>
              <a:t>Saisie du contenu de la balise ‘description’ pour index.html</a:t>
            </a:r>
          </a:p>
          <a:p>
            <a:pPr marL="408940" indent="-408940" defTabSz="577850">
              <a:buClr>
                <a:srgbClr val="777775"/>
              </a:buClr>
              <a:buSzPct val="115000"/>
              <a:buChar char="•"/>
              <a:defRPr sz="3500"/>
            </a:pPr>
            <a:r>
              <a:t>Vérification de la cohérence et de l’enchainement des titres</a:t>
            </a:r>
          </a:p>
          <a:p>
            <a:pPr marL="408940" indent="-408940" defTabSz="577850">
              <a:buClr>
                <a:srgbClr val="777775"/>
              </a:buClr>
              <a:buSzPct val="115000"/>
              <a:buChar char="•"/>
              <a:defRPr sz="3500"/>
            </a:pPr>
            <a:r>
              <a:t>Ajout de l’attribut aria-label dans les liens vers les réseaux sociaux</a:t>
            </a:r>
          </a:p>
        </p:txBody>
      </p:sp>
      <p:sp>
        <p:nvSpPr>
          <p:cNvPr id="327" name="Site original"/>
          <p:cNvSpPr txBox="1"/>
          <p:nvPr/>
        </p:nvSpPr>
        <p:spPr>
          <a:xfrm>
            <a:off x="1786699" y="6908800"/>
            <a:ext cx="4175617" cy="96215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>
            <a:lvl1pPr algn="l">
              <a:defRPr cap="all">
                <a:solidFill>
                  <a:schemeClr val="accent5">
                    <a:satOff val="-24684"/>
                    <a:lumOff val="17421"/>
                  </a:schemeClr>
                </a:solidFill>
              </a:defRPr>
            </a:lvl1pPr>
          </a:lstStyle>
          <a:p>
            <a:r>
              <a:t>Site original</a:t>
            </a:r>
          </a:p>
        </p:txBody>
      </p:sp>
      <p:sp>
        <p:nvSpPr>
          <p:cNvPr id="328" name="Site optimisé"/>
          <p:cNvSpPr txBox="1"/>
          <p:nvPr/>
        </p:nvSpPr>
        <p:spPr>
          <a:xfrm>
            <a:off x="12357100" y="6908800"/>
            <a:ext cx="4175617" cy="96215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>
            <a:lvl1pPr algn="l">
              <a:defRPr cap="all">
                <a:solidFill>
                  <a:schemeClr val="accent5">
                    <a:satOff val="-24684"/>
                    <a:lumOff val="17421"/>
                  </a:schemeClr>
                </a:solidFill>
              </a:defRPr>
            </a:lvl1pPr>
          </a:lstStyle>
          <a:p>
            <a:r>
              <a:t>Site optimisé</a:t>
            </a:r>
          </a:p>
        </p:txBody>
      </p:sp>
      <p:pic>
        <p:nvPicPr>
          <p:cNvPr id="329" name="Capture_#1_start_page2.png" descr="Capture_#1_start_page2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858160" y="7886700"/>
            <a:ext cx="9745681" cy="4811821"/>
          </a:xfrm>
          <a:prstGeom prst="rect">
            <a:avLst/>
          </a:prstGeom>
          <a:ln w="12700">
            <a:miter lim="400000"/>
          </a:ln>
        </p:spPr>
      </p:pic>
      <p:sp>
        <p:nvSpPr>
          <p:cNvPr id="330" name="Page2.html"/>
          <p:cNvSpPr txBox="1"/>
          <p:nvPr/>
        </p:nvSpPr>
        <p:spPr>
          <a:xfrm>
            <a:off x="17847216" y="1964941"/>
            <a:ext cx="5407471" cy="96215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>
            <a:lvl1pPr>
              <a:defRPr cap="all">
                <a:solidFill>
                  <a:schemeClr val="accent5">
                    <a:satOff val="-24684"/>
                    <a:lumOff val="17421"/>
                  </a:schemeClr>
                </a:solidFill>
              </a:defRPr>
            </a:lvl1pPr>
          </a:lstStyle>
          <a:p>
            <a:r>
              <a:t>Page2.html</a:t>
            </a:r>
          </a:p>
        </p:txBody>
      </p:sp>
      <p:pic>
        <p:nvPicPr>
          <p:cNvPr id="331" name="Capture d’écran 2021-05-25 à 15.09.59.png" descr="Capture d’écran 2021-05-25 à 15.09.59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2433807" y="7835900"/>
            <a:ext cx="9951458" cy="4913421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336" name="Grouper"/>
          <p:cNvGrpSpPr/>
          <p:nvPr/>
        </p:nvGrpSpPr>
        <p:grpSpPr>
          <a:xfrm>
            <a:off x="17922144" y="2969467"/>
            <a:ext cx="2657474" cy="1822131"/>
            <a:chOff x="0" y="0"/>
            <a:chExt cx="2657472" cy="1822129"/>
          </a:xfrm>
        </p:grpSpPr>
        <p:sp>
          <p:nvSpPr>
            <p:cNvPr id="332" name="Ajouter"/>
            <p:cNvSpPr/>
            <p:nvPr/>
          </p:nvSpPr>
          <p:spPr>
            <a:xfrm>
              <a:off x="1022565" y="543659"/>
              <a:ext cx="612342" cy="61234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799" y="0"/>
                  </a:moveTo>
                  <a:cubicBezTo>
                    <a:pt x="4834" y="0"/>
                    <a:pt x="0" y="4836"/>
                    <a:pt x="0" y="10801"/>
                  </a:cubicBezTo>
                  <a:cubicBezTo>
                    <a:pt x="0" y="16765"/>
                    <a:pt x="4835" y="21600"/>
                    <a:pt x="10799" y="21600"/>
                  </a:cubicBezTo>
                  <a:cubicBezTo>
                    <a:pt x="16764" y="21600"/>
                    <a:pt x="21600" y="16765"/>
                    <a:pt x="21600" y="10801"/>
                  </a:cubicBezTo>
                  <a:cubicBezTo>
                    <a:pt x="21600" y="4836"/>
                    <a:pt x="16764" y="0"/>
                    <a:pt x="10799" y="0"/>
                  </a:cubicBezTo>
                  <a:close/>
                  <a:moveTo>
                    <a:pt x="9533" y="3765"/>
                  </a:moveTo>
                  <a:lnTo>
                    <a:pt x="12065" y="3765"/>
                  </a:lnTo>
                  <a:cubicBezTo>
                    <a:pt x="12100" y="3765"/>
                    <a:pt x="12129" y="3794"/>
                    <a:pt x="12129" y="3830"/>
                  </a:cubicBezTo>
                  <a:lnTo>
                    <a:pt x="12129" y="9407"/>
                  </a:lnTo>
                  <a:cubicBezTo>
                    <a:pt x="12129" y="9442"/>
                    <a:pt x="12157" y="9471"/>
                    <a:pt x="12192" y="9471"/>
                  </a:cubicBezTo>
                  <a:lnTo>
                    <a:pt x="17769" y="9471"/>
                  </a:lnTo>
                  <a:cubicBezTo>
                    <a:pt x="17804" y="9471"/>
                    <a:pt x="17833" y="9500"/>
                    <a:pt x="17833" y="9535"/>
                  </a:cubicBezTo>
                  <a:lnTo>
                    <a:pt x="17835" y="12067"/>
                  </a:lnTo>
                  <a:cubicBezTo>
                    <a:pt x="17835" y="12102"/>
                    <a:pt x="17806" y="12129"/>
                    <a:pt x="17770" y="12129"/>
                  </a:cubicBezTo>
                  <a:lnTo>
                    <a:pt x="12193" y="12129"/>
                  </a:lnTo>
                  <a:cubicBezTo>
                    <a:pt x="12158" y="12129"/>
                    <a:pt x="12129" y="12158"/>
                    <a:pt x="12129" y="12193"/>
                  </a:cubicBezTo>
                  <a:lnTo>
                    <a:pt x="12129" y="17770"/>
                  </a:lnTo>
                  <a:cubicBezTo>
                    <a:pt x="12129" y="17806"/>
                    <a:pt x="12100" y="17835"/>
                    <a:pt x="12065" y="17835"/>
                  </a:cubicBezTo>
                  <a:lnTo>
                    <a:pt x="9533" y="17835"/>
                  </a:lnTo>
                  <a:cubicBezTo>
                    <a:pt x="9498" y="17835"/>
                    <a:pt x="9471" y="17806"/>
                    <a:pt x="9471" y="17770"/>
                  </a:cubicBezTo>
                  <a:lnTo>
                    <a:pt x="9471" y="12193"/>
                  </a:lnTo>
                  <a:cubicBezTo>
                    <a:pt x="9471" y="12158"/>
                    <a:pt x="9442" y="12131"/>
                    <a:pt x="9407" y="12131"/>
                  </a:cubicBezTo>
                  <a:lnTo>
                    <a:pt x="3828" y="12131"/>
                  </a:lnTo>
                  <a:cubicBezTo>
                    <a:pt x="3793" y="12131"/>
                    <a:pt x="3765" y="12102"/>
                    <a:pt x="3765" y="12067"/>
                  </a:cubicBezTo>
                  <a:lnTo>
                    <a:pt x="3765" y="9535"/>
                  </a:lnTo>
                  <a:cubicBezTo>
                    <a:pt x="3765" y="9500"/>
                    <a:pt x="3793" y="9471"/>
                    <a:pt x="3828" y="9471"/>
                  </a:cubicBezTo>
                  <a:lnTo>
                    <a:pt x="9407" y="9471"/>
                  </a:lnTo>
                  <a:cubicBezTo>
                    <a:pt x="9442" y="9471"/>
                    <a:pt x="9469" y="9443"/>
                    <a:pt x="9469" y="9408"/>
                  </a:cubicBezTo>
                  <a:lnTo>
                    <a:pt x="9469" y="3830"/>
                  </a:lnTo>
                  <a:cubicBezTo>
                    <a:pt x="9469" y="3794"/>
                    <a:pt x="9498" y="3765"/>
                    <a:pt x="9533" y="3765"/>
                  </a:cubicBezTo>
                  <a:close/>
                </a:path>
              </a:pathLst>
            </a:custGeom>
            <a:solidFill>
              <a:schemeClr val="accent2">
                <a:hueOff val="-973710"/>
                <a:satOff val="2560"/>
                <a:lumOff val="14874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4200">
                  <a:solidFill>
                    <a:srgbClr val="DEDEDE"/>
                  </a:solidFill>
                  <a:latin typeface="Helvetica Neue"/>
                  <a:ea typeface="Helvetica Neue"/>
                  <a:cs typeface="Helvetica Neue"/>
                  <a:sym typeface="Helvetica Neue"/>
                </a:defRPr>
              </a:pPr>
              <a:endParaRPr/>
            </a:p>
          </p:txBody>
        </p:sp>
        <p:sp>
          <p:nvSpPr>
            <p:cNvPr id="333" name="Accessibilité"/>
            <p:cNvSpPr txBox="1"/>
            <p:nvPr/>
          </p:nvSpPr>
          <p:spPr>
            <a:xfrm>
              <a:off x="0" y="0"/>
              <a:ext cx="2657473" cy="61234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t">
              <a:normAutofit/>
            </a:bodyPr>
            <a:lstStyle>
              <a:lvl1pPr defTabSz="429259">
                <a:defRPr sz="3328" cap="all">
                  <a:solidFill>
                    <a:schemeClr val="accent2">
                      <a:hueOff val="-973710"/>
                      <a:satOff val="2560"/>
                      <a:lumOff val="14874"/>
                    </a:schemeClr>
                  </a:solidFill>
                </a:defRPr>
              </a:lvl1pPr>
            </a:lstStyle>
            <a:p>
              <a:r>
                <a:t>Accessibilité </a:t>
              </a:r>
            </a:p>
          </p:txBody>
        </p:sp>
        <p:sp>
          <p:nvSpPr>
            <p:cNvPr id="334" name="5 pts"/>
            <p:cNvSpPr txBox="1"/>
            <p:nvPr/>
          </p:nvSpPr>
          <p:spPr>
            <a:xfrm>
              <a:off x="0" y="1209788"/>
              <a:ext cx="2657473" cy="61234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t">
              <a:normAutofit/>
            </a:bodyPr>
            <a:lstStyle>
              <a:lvl1pPr defTabSz="429259">
                <a:defRPr sz="3328" cap="all">
                  <a:solidFill>
                    <a:schemeClr val="accent2">
                      <a:hueOff val="-973710"/>
                      <a:satOff val="2560"/>
                      <a:lumOff val="14874"/>
                    </a:schemeClr>
                  </a:solidFill>
                </a:defRPr>
              </a:lvl1pPr>
            </a:lstStyle>
            <a:p>
              <a:r>
                <a:t>5 pts</a:t>
              </a:r>
            </a:p>
          </p:txBody>
        </p:sp>
        <p:sp>
          <p:nvSpPr>
            <p:cNvPr id="335" name="Rectangle"/>
            <p:cNvSpPr/>
            <p:nvPr/>
          </p:nvSpPr>
          <p:spPr>
            <a:xfrm>
              <a:off x="16381" y="0"/>
              <a:ext cx="2624711" cy="1771041"/>
            </a:xfrm>
            <a:prstGeom prst="rect">
              <a:avLst/>
            </a:prstGeom>
            <a:noFill/>
            <a:ln w="50800" cap="flat">
              <a:solidFill>
                <a:schemeClr val="accent2">
                  <a:hueOff val="-973710"/>
                  <a:satOff val="2560"/>
                  <a:lumOff val="14874"/>
                </a:schemeClr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4200">
                  <a:solidFill>
                    <a:srgbClr val="DEDEDE"/>
                  </a:solidFill>
                  <a:latin typeface="Helvetica Neue"/>
                  <a:ea typeface="Helvetica Neue"/>
                  <a:cs typeface="Helvetica Neue"/>
                  <a:sym typeface="Helvetica Neue"/>
                </a:defRPr>
              </a:pPr>
              <a:endParaRPr/>
            </a:p>
          </p:txBody>
        </p:sp>
      </p:grpSp>
      <p:grpSp>
        <p:nvGrpSpPr>
          <p:cNvPr id="341" name="Grouper"/>
          <p:cNvGrpSpPr/>
          <p:nvPr/>
        </p:nvGrpSpPr>
        <p:grpSpPr>
          <a:xfrm>
            <a:off x="20694603" y="2969467"/>
            <a:ext cx="2657473" cy="1822131"/>
            <a:chOff x="0" y="0"/>
            <a:chExt cx="2657472" cy="1822129"/>
          </a:xfrm>
        </p:grpSpPr>
        <p:sp>
          <p:nvSpPr>
            <p:cNvPr id="337" name="Ajouter"/>
            <p:cNvSpPr/>
            <p:nvPr/>
          </p:nvSpPr>
          <p:spPr>
            <a:xfrm>
              <a:off x="1022565" y="543659"/>
              <a:ext cx="612342" cy="61234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799" y="0"/>
                  </a:moveTo>
                  <a:cubicBezTo>
                    <a:pt x="4834" y="0"/>
                    <a:pt x="0" y="4836"/>
                    <a:pt x="0" y="10801"/>
                  </a:cubicBezTo>
                  <a:cubicBezTo>
                    <a:pt x="0" y="16765"/>
                    <a:pt x="4835" y="21600"/>
                    <a:pt x="10799" y="21600"/>
                  </a:cubicBezTo>
                  <a:cubicBezTo>
                    <a:pt x="16764" y="21600"/>
                    <a:pt x="21600" y="16765"/>
                    <a:pt x="21600" y="10801"/>
                  </a:cubicBezTo>
                  <a:cubicBezTo>
                    <a:pt x="21600" y="4836"/>
                    <a:pt x="16764" y="0"/>
                    <a:pt x="10799" y="0"/>
                  </a:cubicBezTo>
                  <a:close/>
                  <a:moveTo>
                    <a:pt x="9533" y="3765"/>
                  </a:moveTo>
                  <a:lnTo>
                    <a:pt x="12065" y="3765"/>
                  </a:lnTo>
                  <a:cubicBezTo>
                    <a:pt x="12100" y="3765"/>
                    <a:pt x="12129" y="3794"/>
                    <a:pt x="12129" y="3830"/>
                  </a:cubicBezTo>
                  <a:lnTo>
                    <a:pt x="12129" y="9407"/>
                  </a:lnTo>
                  <a:cubicBezTo>
                    <a:pt x="12129" y="9442"/>
                    <a:pt x="12157" y="9471"/>
                    <a:pt x="12192" y="9471"/>
                  </a:cubicBezTo>
                  <a:lnTo>
                    <a:pt x="17769" y="9471"/>
                  </a:lnTo>
                  <a:cubicBezTo>
                    <a:pt x="17804" y="9471"/>
                    <a:pt x="17833" y="9500"/>
                    <a:pt x="17833" y="9535"/>
                  </a:cubicBezTo>
                  <a:lnTo>
                    <a:pt x="17835" y="12067"/>
                  </a:lnTo>
                  <a:cubicBezTo>
                    <a:pt x="17835" y="12102"/>
                    <a:pt x="17806" y="12129"/>
                    <a:pt x="17770" y="12129"/>
                  </a:cubicBezTo>
                  <a:lnTo>
                    <a:pt x="12193" y="12129"/>
                  </a:lnTo>
                  <a:cubicBezTo>
                    <a:pt x="12158" y="12129"/>
                    <a:pt x="12129" y="12158"/>
                    <a:pt x="12129" y="12193"/>
                  </a:cubicBezTo>
                  <a:lnTo>
                    <a:pt x="12129" y="17770"/>
                  </a:lnTo>
                  <a:cubicBezTo>
                    <a:pt x="12129" y="17806"/>
                    <a:pt x="12100" y="17835"/>
                    <a:pt x="12065" y="17835"/>
                  </a:cubicBezTo>
                  <a:lnTo>
                    <a:pt x="9533" y="17835"/>
                  </a:lnTo>
                  <a:cubicBezTo>
                    <a:pt x="9498" y="17835"/>
                    <a:pt x="9471" y="17806"/>
                    <a:pt x="9471" y="17770"/>
                  </a:cubicBezTo>
                  <a:lnTo>
                    <a:pt x="9471" y="12193"/>
                  </a:lnTo>
                  <a:cubicBezTo>
                    <a:pt x="9471" y="12158"/>
                    <a:pt x="9442" y="12131"/>
                    <a:pt x="9407" y="12131"/>
                  </a:cubicBezTo>
                  <a:lnTo>
                    <a:pt x="3828" y="12131"/>
                  </a:lnTo>
                  <a:cubicBezTo>
                    <a:pt x="3793" y="12131"/>
                    <a:pt x="3765" y="12102"/>
                    <a:pt x="3765" y="12067"/>
                  </a:cubicBezTo>
                  <a:lnTo>
                    <a:pt x="3765" y="9535"/>
                  </a:lnTo>
                  <a:cubicBezTo>
                    <a:pt x="3765" y="9500"/>
                    <a:pt x="3793" y="9471"/>
                    <a:pt x="3828" y="9471"/>
                  </a:cubicBezTo>
                  <a:lnTo>
                    <a:pt x="9407" y="9471"/>
                  </a:lnTo>
                  <a:cubicBezTo>
                    <a:pt x="9442" y="9471"/>
                    <a:pt x="9469" y="9443"/>
                    <a:pt x="9469" y="9408"/>
                  </a:cubicBezTo>
                  <a:lnTo>
                    <a:pt x="9469" y="3830"/>
                  </a:lnTo>
                  <a:cubicBezTo>
                    <a:pt x="9469" y="3794"/>
                    <a:pt x="9498" y="3765"/>
                    <a:pt x="9533" y="3765"/>
                  </a:cubicBezTo>
                  <a:close/>
                </a:path>
              </a:pathLst>
            </a:custGeom>
            <a:solidFill>
              <a:schemeClr val="accent2">
                <a:hueOff val="-973710"/>
                <a:satOff val="2560"/>
                <a:lumOff val="14874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4200">
                  <a:solidFill>
                    <a:srgbClr val="DEDEDE"/>
                  </a:solidFill>
                  <a:latin typeface="Helvetica Neue"/>
                  <a:ea typeface="Helvetica Neue"/>
                  <a:cs typeface="Helvetica Neue"/>
                  <a:sym typeface="Helvetica Neue"/>
                </a:defRPr>
              </a:pPr>
              <a:endParaRPr/>
            </a:p>
          </p:txBody>
        </p:sp>
        <p:sp>
          <p:nvSpPr>
            <p:cNvPr id="338" name="seo"/>
            <p:cNvSpPr txBox="1"/>
            <p:nvPr/>
          </p:nvSpPr>
          <p:spPr>
            <a:xfrm>
              <a:off x="0" y="0"/>
              <a:ext cx="2657473" cy="61234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t">
              <a:normAutofit/>
            </a:bodyPr>
            <a:lstStyle/>
            <a:p>
              <a:pPr lvl="1" defTabSz="429259">
                <a:defRPr sz="3328" cap="all">
                  <a:solidFill>
                    <a:schemeClr val="accent2">
                      <a:hueOff val="-973710"/>
                      <a:satOff val="2560"/>
                      <a:lumOff val="14874"/>
                    </a:schemeClr>
                  </a:solidFill>
                </a:defRPr>
              </a:pPr>
              <a:r>
                <a:t>seo </a:t>
              </a:r>
            </a:p>
          </p:txBody>
        </p:sp>
        <p:sp>
          <p:nvSpPr>
            <p:cNvPr id="339" name="9 pts"/>
            <p:cNvSpPr txBox="1"/>
            <p:nvPr/>
          </p:nvSpPr>
          <p:spPr>
            <a:xfrm>
              <a:off x="0" y="1209788"/>
              <a:ext cx="2657473" cy="61234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t">
              <a:normAutofit/>
            </a:bodyPr>
            <a:lstStyle>
              <a:lvl1pPr defTabSz="429259">
                <a:defRPr sz="3328" cap="all">
                  <a:solidFill>
                    <a:schemeClr val="accent2">
                      <a:hueOff val="-973710"/>
                      <a:satOff val="2560"/>
                      <a:lumOff val="14874"/>
                    </a:schemeClr>
                  </a:solidFill>
                </a:defRPr>
              </a:lvl1pPr>
            </a:lstStyle>
            <a:p>
              <a:r>
                <a:t>9 pts</a:t>
              </a:r>
            </a:p>
          </p:txBody>
        </p:sp>
        <p:sp>
          <p:nvSpPr>
            <p:cNvPr id="340" name="Rectangle"/>
            <p:cNvSpPr/>
            <p:nvPr/>
          </p:nvSpPr>
          <p:spPr>
            <a:xfrm>
              <a:off x="16381" y="0"/>
              <a:ext cx="2624711" cy="1771041"/>
            </a:xfrm>
            <a:prstGeom prst="rect">
              <a:avLst/>
            </a:prstGeom>
            <a:noFill/>
            <a:ln w="50800" cap="flat">
              <a:solidFill>
                <a:schemeClr val="accent2">
                  <a:hueOff val="-973710"/>
                  <a:satOff val="2560"/>
                  <a:lumOff val="14874"/>
                </a:schemeClr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4200">
                  <a:solidFill>
                    <a:srgbClr val="DEDEDE"/>
                  </a:solidFill>
                  <a:latin typeface="Helvetica Neue"/>
                  <a:ea typeface="Helvetica Neue"/>
                  <a:cs typeface="Helvetica Neue"/>
                  <a:sym typeface="Helvetica Neue"/>
                </a:defRPr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:pull/>
      </p:transition>
    </mc:Choice>
    <mc:Fallback xmlns:a14="http://schemas.microsoft.com/office/drawing/2010/main" xmlns:m="http://schemas.openxmlformats.org/officeDocument/2006/math" xmlns="">
      <p:transition spd="fast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Élément de comparaison #11"/>
          <p:cNvSpPr txBox="1">
            <a:spLocks noGrp="1"/>
          </p:cNvSpPr>
          <p:nvPr>
            <p:ph type="title"/>
          </p:nvPr>
        </p:nvSpPr>
        <p:spPr>
          <a:xfrm>
            <a:off x="1968500" y="987683"/>
            <a:ext cx="12722080" cy="2256272"/>
          </a:xfrm>
          <a:prstGeom prst="rect">
            <a:avLst/>
          </a:prstGeom>
        </p:spPr>
        <p:txBody>
          <a:bodyPr/>
          <a:lstStyle>
            <a:lvl1pPr defTabSz="709930">
              <a:defRPr sz="7740"/>
            </a:lvl1pPr>
          </a:lstStyle>
          <a:p>
            <a:r>
              <a:t>Élément de comparaison #11</a:t>
            </a:r>
          </a:p>
        </p:txBody>
      </p:sp>
      <p:sp>
        <p:nvSpPr>
          <p:cNvPr id="344" name="Corrections du contraste des couleurs sur la page contact."/>
          <p:cNvSpPr txBox="1">
            <a:spLocks noGrp="1"/>
          </p:cNvSpPr>
          <p:nvPr>
            <p:ph type="body" sz="quarter" idx="1"/>
          </p:nvPr>
        </p:nvSpPr>
        <p:spPr>
          <a:xfrm>
            <a:off x="1968500" y="3498265"/>
            <a:ext cx="12722080" cy="2643397"/>
          </a:xfrm>
          <a:prstGeom prst="rect">
            <a:avLst/>
          </a:prstGeom>
        </p:spPr>
        <p:txBody>
          <a:bodyPr/>
          <a:lstStyle>
            <a:lvl1pPr marL="584200" indent="-584200">
              <a:buClr>
                <a:srgbClr val="777775"/>
              </a:buClr>
              <a:buSzPct val="115000"/>
              <a:buChar char="•"/>
            </a:lvl1pPr>
          </a:lstStyle>
          <a:p>
            <a:r>
              <a:t>Corrections du contraste des couleurs sur la page contact.</a:t>
            </a:r>
          </a:p>
        </p:txBody>
      </p:sp>
      <p:sp>
        <p:nvSpPr>
          <p:cNvPr id="345" name="Site original"/>
          <p:cNvSpPr txBox="1"/>
          <p:nvPr/>
        </p:nvSpPr>
        <p:spPr>
          <a:xfrm>
            <a:off x="1786699" y="6908800"/>
            <a:ext cx="4175617" cy="96215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>
            <a:lvl1pPr algn="l">
              <a:defRPr cap="all">
                <a:solidFill>
                  <a:schemeClr val="accent5">
                    <a:satOff val="-24684"/>
                    <a:lumOff val="17421"/>
                  </a:schemeClr>
                </a:solidFill>
              </a:defRPr>
            </a:lvl1pPr>
          </a:lstStyle>
          <a:p>
            <a:r>
              <a:t>Site original</a:t>
            </a:r>
          </a:p>
        </p:txBody>
      </p:sp>
      <p:sp>
        <p:nvSpPr>
          <p:cNvPr id="346" name="Site optimisé"/>
          <p:cNvSpPr txBox="1"/>
          <p:nvPr/>
        </p:nvSpPr>
        <p:spPr>
          <a:xfrm>
            <a:off x="12357100" y="6908800"/>
            <a:ext cx="4175617" cy="96215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>
            <a:lvl1pPr algn="l">
              <a:defRPr cap="all">
                <a:solidFill>
                  <a:schemeClr val="accent5">
                    <a:satOff val="-24684"/>
                    <a:lumOff val="17421"/>
                  </a:schemeClr>
                </a:solidFill>
              </a:defRPr>
            </a:lvl1pPr>
          </a:lstStyle>
          <a:p>
            <a:r>
              <a:t>Site optimisé</a:t>
            </a:r>
          </a:p>
        </p:txBody>
      </p:sp>
      <p:pic>
        <p:nvPicPr>
          <p:cNvPr id="347" name="Capture_#1_start_page2.png" descr="Capture_#1_start_page2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858160" y="7886700"/>
            <a:ext cx="9745681" cy="4811821"/>
          </a:xfrm>
          <a:prstGeom prst="rect">
            <a:avLst/>
          </a:prstGeom>
          <a:ln w="12700">
            <a:miter lim="400000"/>
          </a:ln>
        </p:spPr>
      </p:pic>
      <p:sp>
        <p:nvSpPr>
          <p:cNvPr id="348" name="Page2.html"/>
          <p:cNvSpPr txBox="1"/>
          <p:nvPr/>
        </p:nvSpPr>
        <p:spPr>
          <a:xfrm>
            <a:off x="17847216" y="1964941"/>
            <a:ext cx="5407471" cy="96215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>
            <a:lvl1pPr>
              <a:defRPr cap="all">
                <a:solidFill>
                  <a:schemeClr val="accent5">
                    <a:satOff val="-24684"/>
                    <a:lumOff val="17421"/>
                  </a:schemeClr>
                </a:solidFill>
              </a:defRPr>
            </a:lvl1pPr>
          </a:lstStyle>
          <a:p>
            <a:r>
              <a:t>Page2.html</a:t>
            </a:r>
          </a:p>
        </p:txBody>
      </p:sp>
      <p:grpSp>
        <p:nvGrpSpPr>
          <p:cNvPr id="353" name="Grouper"/>
          <p:cNvGrpSpPr/>
          <p:nvPr/>
        </p:nvGrpSpPr>
        <p:grpSpPr>
          <a:xfrm>
            <a:off x="17795144" y="2969467"/>
            <a:ext cx="5511615" cy="3779109"/>
            <a:chOff x="0" y="0"/>
            <a:chExt cx="5511613" cy="3779108"/>
          </a:xfrm>
        </p:grpSpPr>
        <p:sp>
          <p:nvSpPr>
            <p:cNvPr id="349" name="Ajouter"/>
            <p:cNvSpPr/>
            <p:nvPr/>
          </p:nvSpPr>
          <p:spPr>
            <a:xfrm>
              <a:off x="2120806" y="1127553"/>
              <a:ext cx="1270001" cy="12700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799" y="0"/>
                  </a:moveTo>
                  <a:cubicBezTo>
                    <a:pt x="4834" y="0"/>
                    <a:pt x="0" y="4836"/>
                    <a:pt x="0" y="10801"/>
                  </a:cubicBezTo>
                  <a:cubicBezTo>
                    <a:pt x="0" y="16765"/>
                    <a:pt x="4835" y="21600"/>
                    <a:pt x="10799" y="21600"/>
                  </a:cubicBezTo>
                  <a:cubicBezTo>
                    <a:pt x="16764" y="21600"/>
                    <a:pt x="21600" y="16765"/>
                    <a:pt x="21600" y="10801"/>
                  </a:cubicBezTo>
                  <a:cubicBezTo>
                    <a:pt x="21600" y="4836"/>
                    <a:pt x="16764" y="0"/>
                    <a:pt x="10799" y="0"/>
                  </a:cubicBezTo>
                  <a:close/>
                  <a:moveTo>
                    <a:pt x="9533" y="3765"/>
                  </a:moveTo>
                  <a:lnTo>
                    <a:pt x="12065" y="3765"/>
                  </a:lnTo>
                  <a:cubicBezTo>
                    <a:pt x="12100" y="3765"/>
                    <a:pt x="12129" y="3794"/>
                    <a:pt x="12129" y="3830"/>
                  </a:cubicBezTo>
                  <a:lnTo>
                    <a:pt x="12129" y="9407"/>
                  </a:lnTo>
                  <a:cubicBezTo>
                    <a:pt x="12129" y="9442"/>
                    <a:pt x="12157" y="9471"/>
                    <a:pt x="12192" y="9471"/>
                  </a:cubicBezTo>
                  <a:lnTo>
                    <a:pt x="17769" y="9471"/>
                  </a:lnTo>
                  <a:cubicBezTo>
                    <a:pt x="17804" y="9471"/>
                    <a:pt x="17833" y="9500"/>
                    <a:pt x="17833" y="9535"/>
                  </a:cubicBezTo>
                  <a:lnTo>
                    <a:pt x="17835" y="12067"/>
                  </a:lnTo>
                  <a:cubicBezTo>
                    <a:pt x="17835" y="12102"/>
                    <a:pt x="17806" y="12129"/>
                    <a:pt x="17770" y="12129"/>
                  </a:cubicBezTo>
                  <a:lnTo>
                    <a:pt x="12193" y="12129"/>
                  </a:lnTo>
                  <a:cubicBezTo>
                    <a:pt x="12158" y="12129"/>
                    <a:pt x="12129" y="12158"/>
                    <a:pt x="12129" y="12193"/>
                  </a:cubicBezTo>
                  <a:lnTo>
                    <a:pt x="12129" y="17770"/>
                  </a:lnTo>
                  <a:cubicBezTo>
                    <a:pt x="12129" y="17806"/>
                    <a:pt x="12100" y="17835"/>
                    <a:pt x="12065" y="17835"/>
                  </a:cubicBezTo>
                  <a:lnTo>
                    <a:pt x="9533" y="17835"/>
                  </a:lnTo>
                  <a:cubicBezTo>
                    <a:pt x="9498" y="17835"/>
                    <a:pt x="9471" y="17806"/>
                    <a:pt x="9471" y="17770"/>
                  </a:cubicBezTo>
                  <a:lnTo>
                    <a:pt x="9471" y="12193"/>
                  </a:lnTo>
                  <a:cubicBezTo>
                    <a:pt x="9471" y="12158"/>
                    <a:pt x="9442" y="12131"/>
                    <a:pt x="9407" y="12131"/>
                  </a:cubicBezTo>
                  <a:lnTo>
                    <a:pt x="3828" y="12131"/>
                  </a:lnTo>
                  <a:cubicBezTo>
                    <a:pt x="3793" y="12131"/>
                    <a:pt x="3765" y="12102"/>
                    <a:pt x="3765" y="12067"/>
                  </a:cubicBezTo>
                  <a:lnTo>
                    <a:pt x="3765" y="9535"/>
                  </a:lnTo>
                  <a:cubicBezTo>
                    <a:pt x="3765" y="9500"/>
                    <a:pt x="3793" y="9471"/>
                    <a:pt x="3828" y="9471"/>
                  </a:cubicBezTo>
                  <a:lnTo>
                    <a:pt x="9407" y="9471"/>
                  </a:lnTo>
                  <a:cubicBezTo>
                    <a:pt x="9442" y="9471"/>
                    <a:pt x="9469" y="9443"/>
                    <a:pt x="9469" y="9408"/>
                  </a:cubicBezTo>
                  <a:lnTo>
                    <a:pt x="9469" y="3830"/>
                  </a:lnTo>
                  <a:cubicBezTo>
                    <a:pt x="9469" y="3794"/>
                    <a:pt x="9498" y="3765"/>
                    <a:pt x="9533" y="3765"/>
                  </a:cubicBezTo>
                  <a:close/>
                </a:path>
              </a:pathLst>
            </a:custGeom>
            <a:solidFill>
              <a:schemeClr val="accent2">
                <a:hueOff val="-973710"/>
                <a:satOff val="2560"/>
                <a:lumOff val="14874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4200">
                  <a:solidFill>
                    <a:srgbClr val="DEDEDE"/>
                  </a:solidFill>
                  <a:latin typeface="Helvetica Neue"/>
                  <a:ea typeface="Helvetica Neue"/>
                  <a:cs typeface="Helvetica Neue"/>
                  <a:sym typeface="Helvetica Neue"/>
                </a:defRPr>
              </a:pPr>
              <a:endParaRPr/>
            </a:p>
          </p:txBody>
        </p:sp>
        <p:sp>
          <p:nvSpPr>
            <p:cNvPr id="350" name="Accessibilité"/>
            <p:cNvSpPr txBox="1"/>
            <p:nvPr/>
          </p:nvSpPr>
          <p:spPr>
            <a:xfrm>
              <a:off x="0" y="0"/>
              <a:ext cx="5511614" cy="12700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t">
              <a:normAutofit/>
            </a:bodyPr>
            <a:lstStyle>
              <a:lvl1pPr>
                <a:defRPr sz="6400" cap="all">
                  <a:solidFill>
                    <a:schemeClr val="accent2">
                      <a:hueOff val="-973710"/>
                      <a:satOff val="2560"/>
                      <a:lumOff val="14874"/>
                    </a:schemeClr>
                  </a:solidFill>
                </a:defRPr>
              </a:lvl1pPr>
            </a:lstStyle>
            <a:p>
              <a:r>
                <a:t>Accessibilité </a:t>
              </a:r>
            </a:p>
          </p:txBody>
        </p:sp>
        <p:sp>
          <p:nvSpPr>
            <p:cNvPr id="351" name="2 pts"/>
            <p:cNvSpPr txBox="1"/>
            <p:nvPr/>
          </p:nvSpPr>
          <p:spPr>
            <a:xfrm>
              <a:off x="0" y="2509108"/>
              <a:ext cx="5511614" cy="12700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t">
              <a:normAutofit/>
            </a:bodyPr>
            <a:lstStyle>
              <a:lvl1pPr>
                <a:defRPr sz="6400" cap="all">
                  <a:solidFill>
                    <a:schemeClr val="accent2">
                      <a:hueOff val="-973710"/>
                      <a:satOff val="2560"/>
                      <a:lumOff val="14874"/>
                    </a:schemeClr>
                  </a:solidFill>
                </a:defRPr>
              </a:lvl1pPr>
            </a:lstStyle>
            <a:p>
              <a:r>
                <a:t>2 pts</a:t>
              </a:r>
            </a:p>
          </p:txBody>
        </p:sp>
        <p:sp>
          <p:nvSpPr>
            <p:cNvPr id="352" name="Rectangle"/>
            <p:cNvSpPr/>
            <p:nvPr/>
          </p:nvSpPr>
          <p:spPr>
            <a:xfrm>
              <a:off x="33974" y="0"/>
              <a:ext cx="5443666" cy="3673150"/>
            </a:xfrm>
            <a:prstGeom prst="rect">
              <a:avLst/>
            </a:prstGeom>
            <a:noFill/>
            <a:ln w="50800" cap="flat">
              <a:solidFill>
                <a:schemeClr val="accent2">
                  <a:hueOff val="-973710"/>
                  <a:satOff val="2560"/>
                  <a:lumOff val="14874"/>
                </a:schemeClr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4200">
                  <a:solidFill>
                    <a:srgbClr val="DEDEDE"/>
                  </a:solidFill>
                  <a:latin typeface="Helvetica Neue"/>
                  <a:ea typeface="Helvetica Neue"/>
                  <a:cs typeface="Helvetica Neue"/>
                  <a:sym typeface="Helvetica Neue"/>
                </a:defRPr>
              </a:pPr>
              <a:endParaRPr/>
            </a:p>
          </p:txBody>
        </p:sp>
      </p:grpSp>
      <p:pic>
        <p:nvPicPr>
          <p:cNvPr id="354" name="Capture d’écran 2021-05-26 à 09.46.20.png" descr="Capture d’écran 2021-05-26 à 09.46.20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2429242" y="7835900"/>
            <a:ext cx="9956801" cy="4916059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:pull/>
      </p:transition>
    </mc:Choice>
    <mc:Fallback xmlns:a14="http://schemas.microsoft.com/office/drawing/2010/main" xmlns:m="http://schemas.openxmlformats.org/officeDocument/2006/math" xmlns="">
      <p:transition spd="fast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Élément de comparaison #12"/>
          <p:cNvSpPr txBox="1">
            <a:spLocks noGrp="1"/>
          </p:cNvSpPr>
          <p:nvPr>
            <p:ph type="title"/>
          </p:nvPr>
        </p:nvSpPr>
        <p:spPr>
          <a:xfrm>
            <a:off x="1968500" y="987683"/>
            <a:ext cx="12722080" cy="2256272"/>
          </a:xfrm>
          <a:prstGeom prst="rect">
            <a:avLst/>
          </a:prstGeom>
        </p:spPr>
        <p:txBody>
          <a:bodyPr/>
          <a:lstStyle>
            <a:lvl1pPr defTabSz="709930">
              <a:defRPr sz="7740"/>
            </a:lvl1pPr>
          </a:lstStyle>
          <a:p>
            <a:r>
              <a:t>Élément de comparaison #12</a:t>
            </a:r>
          </a:p>
        </p:txBody>
      </p:sp>
      <p:sp>
        <p:nvSpPr>
          <p:cNvPr id="357" name="Remplacement des fichiers bootstrap.css et fonteawasome.ccs par leur version CDN.…"/>
          <p:cNvSpPr txBox="1">
            <a:spLocks noGrp="1"/>
          </p:cNvSpPr>
          <p:nvPr>
            <p:ph type="body" sz="quarter" idx="1"/>
          </p:nvPr>
        </p:nvSpPr>
        <p:spPr>
          <a:xfrm>
            <a:off x="1968500" y="3498265"/>
            <a:ext cx="12722080" cy="2643397"/>
          </a:xfrm>
          <a:prstGeom prst="rect">
            <a:avLst/>
          </a:prstGeom>
        </p:spPr>
        <p:txBody>
          <a:bodyPr/>
          <a:lstStyle/>
          <a:p>
            <a:pPr marL="391414" indent="-391414" defTabSz="553084">
              <a:buClr>
                <a:srgbClr val="777775"/>
              </a:buClr>
              <a:buSzPct val="115000"/>
              <a:buChar char="•"/>
              <a:defRPr sz="3350"/>
            </a:pPr>
            <a:r>
              <a:t>Remplacement des fichiers bootstrap.css et fonteawasome.ccs par leur version CDN.</a:t>
            </a:r>
          </a:p>
          <a:p>
            <a:pPr marL="391414" indent="-391414" defTabSz="553084">
              <a:buClr>
                <a:srgbClr val="777775"/>
              </a:buClr>
              <a:buSzPct val="115000"/>
              <a:buChar char="•"/>
              <a:defRPr sz="3350"/>
            </a:pPr>
            <a:r>
              <a:t>Remplacement des fichiers jquery.js et bootstrap.js par leur version CDN. Mimification des fichiers blocs.js, BoostrapValidation.js &amp; formHandler.js</a:t>
            </a:r>
          </a:p>
        </p:txBody>
      </p:sp>
      <p:sp>
        <p:nvSpPr>
          <p:cNvPr id="358" name="Site original"/>
          <p:cNvSpPr txBox="1"/>
          <p:nvPr/>
        </p:nvSpPr>
        <p:spPr>
          <a:xfrm>
            <a:off x="1786699" y="6908800"/>
            <a:ext cx="4175617" cy="96215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>
            <a:lvl1pPr algn="l">
              <a:defRPr cap="all">
                <a:solidFill>
                  <a:schemeClr val="accent5">
                    <a:satOff val="-24684"/>
                    <a:lumOff val="17421"/>
                  </a:schemeClr>
                </a:solidFill>
              </a:defRPr>
            </a:lvl1pPr>
          </a:lstStyle>
          <a:p>
            <a:r>
              <a:t>Site original</a:t>
            </a:r>
          </a:p>
        </p:txBody>
      </p:sp>
      <p:sp>
        <p:nvSpPr>
          <p:cNvPr id="359" name="Site optimisé"/>
          <p:cNvSpPr txBox="1"/>
          <p:nvPr/>
        </p:nvSpPr>
        <p:spPr>
          <a:xfrm>
            <a:off x="12357100" y="6908800"/>
            <a:ext cx="4175617" cy="96215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>
            <a:lvl1pPr algn="l">
              <a:defRPr cap="all">
                <a:solidFill>
                  <a:schemeClr val="accent5">
                    <a:satOff val="-24684"/>
                    <a:lumOff val="17421"/>
                  </a:schemeClr>
                </a:solidFill>
              </a:defRPr>
            </a:lvl1pPr>
          </a:lstStyle>
          <a:p>
            <a:r>
              <a:t>Site optimisé</a:t>
            </a:r>
          </a:p>
        </p:txBody>
      </p:sp>
      <p:pic>
        <p:nvPicPr>
          <p:cNvPr id="360" name="Capture_#1_start_page2.png" descr="Capture_#1_start_page2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858160" y="7886700"/>
            <a:ext cx="9745681" cy="4811821"/>
          </a:xfrm>
          <a:prstGeom prst="rect">
            <a:avLst/>
          </a:prstGeom>
          <a:ln w="12700">
            <a:miter lim="400000"/>
          </a:ln>
        </p:spPr>
      </p:pic>
      <p:sp>
        <p:nvSpPr>
          <p:cNvPr id="361" name="Page2.html"/>
          <p:cNvSpPr txBox="1"/>
          <p:nvPr/>
        </p:nvSpPr>
        <p:spPr>
          <a:xfrm>
            <a:off x="17847216" y="1964941"/>
            <a:ext cx="5407471" cy="96215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>
            <a:lvl1pPr>
              <a:defRPr cap="all">
                <a:solidFill>
                  <a:schemeClr val="accent5">
                    <a:satOff val="-24684"/>
                    <a:lumOff val="17421"/>
                  </a:schemeClr>
                </a:solidFill>
              </a:defRPr>
            </a:lvl1pPr>
          </a:lstStyle>
          <a:p>
            <a:r>
              <a:t>Page2.html</a:t>
            </a:r>
          </a:p>
        </p:txBody>
      </p:sp>
      <p:grpSp>
        <p:nvGrpSpPr>
          <p:cNvPr id="366" name="Grouper"/>
          <p:cNvGrpSpPr/>
          <p:nvPr/>
        </p:nvGrpSpPr>
        <p:grpSpPr>
          <a:xfrm>
            <a:off x="17795144" y="2969467"/>
            <a:ext cx="5511615" cy="3779109"/>
            <a:chOff x="0" y="0"/>
            <a:chExt cx="5511613" cy="3779108"/>
          </a:xfrm>
        </p:grpSpPr>
        <p:sp>
          <p:nvSpPr>
            <p:cNvPr id="362" name="Ajouter"/>
            <p:cNvSpPr/>
            <p:nvPr/>
          </p:nvSpPr>
          <p:spPr>
            <a:xfrm>
              <a:off x="2120806" y="1127553"/>
              <a:ext cx="1270001" cy="12700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799" y="0"/>
                  </a:moveTo>
                  <a:cubicBezTo>
                    <a:pt x="4834" y="0"/>
                    <a:pt x="0" y="4836"/>
                    <a:pt x="0" y="10801"/>
                  </a:cubicBezTo>
                  <a:cubicBezTo>
                    <a:pt x="0" y="16765"/>
                    <a:pt x="4835" y="21600"/>
                    <a:pt x="10799" y="21600"/>
                  </a:cubicBezTo>
                  <a:cubicBezTo>
                    <a:pt x="16764" y="21600"/>
                    <a:pt x="21600" y="16765"/>
                    <a:pt x="21600" y="10801"/>
                  </a:cubicBezTo>
                  <a:cubicBezTo>
                    <a:pt x="21600" y="4836"/>
                    <a:pt x="16764" y="0"/>
                    <a:pt x="10799" y="0"/>
                  </a:cubicBezTo>
                  <a:close/>
                  <a:moveTo>
                    <a:pt x="9533" y="3765"/>
                  </a:moveTo>
                  <a:lnTo>
                    <a:pt x="12065" y="3765"/>
                  </a:lnTo>
                  <a:cubicBezTo>
                    <a:pt x="12100" y="3765"/>
                    <a:pt x="12129" y="3794"/>
                    <a:pt x="12129" y="3830"/>
                  </a:cubicBezTo>
                  <a:lnTo>
                    <a:pt x="12129" y="9407"/>
                  </a:lnTo>
                  <a:cubicBezTo>
                    <a:pt x="12129" y="9442"/>
                    <a:pt x="12157" y="9471"/>
                    <a:pt x="12192" y="9471"/>
                  </a:cubicBezTo>
                  <a:lnTo>
                    <a:pt x="17769" y="9471"/>
                  </a:lnTo>
                  <a:cubicBezTo>
                    <a:pt x="17804" y="9471"/>
                    <a:pt x="17833" y="9500"/>
                    <a:pt x="17833" y="9535"/>
                  </a:cubicBezTo>
                  <a:lnTo>
                    <a:pt x="17835" y="12067"/>
                  </a:lnTo>
                  <a:cubicBezTo>
                    <a:pt x="17835" y="12102"/>
                    <a:pt x="17806" y="12129"/>
                    <a:pt x="17770" y="12129"/>
                  </a:cubicBezTo>
                  <a:lnTo>
                    <a:pt x="12193" y="12129"/>
                  </a:lnTo>
                  <a:cubicBezTo>
                    <a:pt x="12158" y="12129"/>
                    <a:pt x="12129" y="12158"/>
                    <a:pt x="12129" y="12193"/>
                  </a:cubicBezTo>
                  <a:lnTo>
                    <a:pt x="12129" y="17770"/>
                  </a:lnTo>
                  <a:cubicBezTo>
                    <a:pt x="12129" y="17806"/>
                    <a:pt x="12100" y="17835"/>
                    <a:pt x="12065" y="17835"/>
                  </a:cubicBezTo>
                  <a:lnTo>
                    <a:pt x="9533" y="17835"/>
                  </a:lnTo>
                  <a:cubicBezTo>
                    <a:pt x="9498" y="17835"/>
                    <a:pt x="9471" y="17806"/>
                    <a:pt x="9471" y="17770"/>
                  </a:cubicBezTo>
                  <a:lnTo>
                    <a:pt x="9471" y="12193"/>
                  </a:lnTo>
                  <a:cubicBezTo>
                    <a:pt x="9471" y="12158"/>
                    <a:pt x="9442" y="12131"/>
                    <a:pt x="9407" y="12131"/>
                  </a:cubicBezTo>
                  <a:lnTo>
                    <a:pt x="3828" y="12131"/>
                  </a:lnTo>
                  <a:cubicBezTo>
                    <a:pt x="3793" y="12131"/>
                    <a:pt x="3765" y="12102"/>
                    <a:pt x="3765" y="12067"/>
                  </a:cubicBezTo>
                  <a:lnTo>
                    <a:pt x="3765" y="9535"/>
                  </a:lnTo>
                  <a:cubicBezTo>
                    <a:pt x="3765" y="9500"/>
                    <a:pt x="3793" y="9471"/>
                    <a:pt x="3828" y="9471"/>
                  </a:cubicBezTo>
                  <a:lnTo>
                    <a:pt x="9407" y="9471"/>
                  </a:lnTo>
                  <a:cubicBezTo>
                    <a:pt x="9442" y="9471"/>
                    <a:pt x="9469" y="9443"/>
                    <a:pt x="9469" y="9408"/>
                  </a:cubicBezTo>
                  <a:lnTo>
                    <a:pt x="9469" y="3830"/>
                  </a:lnTo>
                  <a:cubicBezTo>
                    <a:pt x="9469" y="3794"/>
                    <a:pt x="9498" y="3765"/>
                    <a:pt x="9533" y="3765"/>
                  </a:cubicBezTo>
                  <a:close/>
                </a:path>
              </a:pathLst>
            </a:custGeom>
            <a:solidFill>
              <a:schemeClr val="accent2">
                <a:hueOff val="-973710"/>
                <a:satOff val="2560"/>
                <a:lumOff val="14874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4200">
                  <a:solidFill>
                    <a:srgbClr val="DEDEDE"/>
                  </a:solidFill>
                  <a:latin typeface="Helvetica Neue"/>
                  <a:ea typeface="Helvetica Neue"/>
                  <a:cs typeface="Helvetica Neue"/>
                  <a:sym typeface="Helvetica Neue"/>
                </a:defRPr>
              </a:pPr>
              <a:endParaRPr/>
            </a:p>
          </p:txBody>
        </p:sp>
        <p:sp>
          <p:nvSpPr>
            <p:cNvPr id="363" name="Performance"/>
            <p:cNvSpPr txBox="1"/>
            <p:nvPr/>
          </p:nvSpPr>
          <p:spPr>
            <a:xfrm>
              <a:off x="0" y="0"/>
              <a:ext cx="5511614" cy="12700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t">
              <a:normAutofit/>
            </a:bodyPr>
            <a:lstStyle>
              <a:lvl1pPr>
                <a:defRPr sz="6400" cap="all">
                  <a:solidFill>
                    <a:schemeClr val="accent2">
                      <a:hueOff val="-973710"/>
                      <a:satOff val="2560"/>
                      <a:lumOff val="14874"/>
                    </a:schemeClr>
                  </a:solidFill>
                </a:defRPr>
              </a:lvl1pPr>
            </a:lstStyle>
            <a:p>
              <a:r>
                <a:t>Performance </a:t>
              </a:r>
            </a:p>
          </p:txBody>
        </p:sp>
        <p:sp>
          <p:nvSpPr>
            <p:cNvPr id="364" name="2 pts"/>
            <p:cNvSpPr txBox="1"/>
            <p:nvPr/>
          </p:nvSpPr>
          <p:spPr>
            <a:xfrm>
              <a:off x="0" y="2509108"/>
              <a:ext cx="5511614" cy="12700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t">
              <a:normAutofit/>
            </a:bodyPr>
            <a:lstStyle>
              <a:lvl1pPr>
                <a:defRPr sz="6400" cap="all">
                  <a:solidFill>
                    <a:schemeClr val="accent2">
                      <a:hueOff val="-973710"/>
                      <a:satOff val="2560"/>
                      <a:lumOff val="14874"/>
                    </a:schemeClr>
                  </a:solidFill>
                </a:defRPr>
              </a:lvl1pPr>
            </a:lstStyle>
            <a:p>
              <a:r>
                <a:t>2 pts</a:t>
              </a:r>
            </a:p>
          </p:txBody>
        </p:sp>
        <p:sp>
          <p:nvSpPr>
            <p:cNvPr id="365" name="Rectangle"/>
            <p:cNvSpPr/>
            <p:nvPr/>
          </p:nvSpPr>
          <p:spPr>
            <a:xfrm>
              <a:off x="33974" y="0"/>
              <a:ext cx="5443666" cy="3673150"/>
            </a:xfrm>
            <a:prstGeom prst="rect">
              <a:avLst/>
            </a:prstGeom>
            <a:noFill/>
            <a:ln w="50800" cap="flat">
              <a:solidFill>
                <a:schemeClr val="accent2">
                  <a:hueOff val="-973710"/>
                  <a:satOff val="2560"/>
                  <a:lumOff val="14874"/>
                </a:schemeClr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4200">
                  <a:solidFill>
                    <a:srgbClr val="DEDEDE"/>
                  </a:solidFill>
                  <a:latin typeface="Helvetica Neue"/>
                  <a:ea typeface="Helvetica Neue"/>
                  <a:cs typeface="Helvetica Neue"/>
                  <a:sym typeface="Helvetica Neue"/>
                </a:defRPr>
              </a:pPr>
              <a:endParaRPr/>
            </a:p>
          </p:txBody>
        </p:sp>
      </p:grpSp>
      <p:pic>
        <p:nvPicPr>
          <p:cNvPr id="367" name="Capture d’écran 2021-05-26 à 16.08.54.png" descr="Capture d’écran 2021-05-26 à 16.08.54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2428332" y="7835900"/>
            <a:ext cx="9956801" cy="4916059"/>
          </a:xfrm>
          <a:prstGeom prst="rect">
            <a:avLst/>
          </a:prstGeom>
          <a:ln w="12700">
            <a:miter lim="400000"/>
          </a:ln>
        </p:spPr>
      </p:pic>
      <p:sp>
        <p:nvSpPr>
          <p:cNvPr id="368" name="L’indice 93 est dû à des vulnaribilités de jQuery 2.2.4."/>
          <p:cNvSpPr txBox="1"/>
          <p:nvPr/>
        </p:nvSpPr>
        <p:spPr>
          <a:xfrm>
            <a:off x="12433300" y="12807699"/>
            <a:ext cx="9370704" cy="77515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>
            <a:lvl1pPr algn="l">
              <a:defRPr sz="3000">
                <a:solidFill>
                  <a:schemeClr val="accent4">
                    <a:satOff val="-13763"/>
                    <a:lumOff val="11536"/>
                  </a:schemeClr>
                </a:solidFill>
              </a:defRPr>
            </a:lvl1pPr>
          </a:lstStyle>
          <a:p>
            <a:r>
              <a:t>L’indice 93 est dû à des vulnaribilités de jQuery 2.2.4.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:pull/>
      </p:transition>
    </mc:Choice>
    <mc:Fallback xmlns:a14="http://schemas.microsoft.com/office/drawing/2010/main" xmlns:m="http://schemas.openxmlformats.org/officeDocument/2006/math" xmlns="">
      <p:transition spd="fast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Rappel des attendus du proje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Rappel des attendus du projet</a:t>
            </a:r>
          </a:p>
        </p:txBody>
      </p:sp>
    </p:spTree>
  </p:cSld>
  <p:clrMapOvr>
    <a:masterClrMapping/>
  </p:clrMapOvr>
  <p:transition spd="med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Élément de comparaison #12"/>
          <p:cNvSpPr txBox="1">
            <a:spLocks noGrp="1"/>
          </p:cNvSpPr>
          <p:nvPr>
            <p:ph type="title"/>
          </p:nvPr>
        </p:nvSpPr>
        <p:spPr>
          <a:xfrm>
            <a:off x="1968500" y="987683"/>
            <a:ext cx="12722080" cy="2256272"/>
          </a:xfrm>
          <a:prstGeom prst="rect">
            <a:avLst/>
          </a:prstGeom>
        </p:spPr>
        <p:txBody>
          <a:bodyPr/>
          <a:lstStyle>
            <a:lvl1pPr defTabSz="709930">
              <a:defRPr sz="7740"/>
            </a:lvl1pPr>
          </a:lstStyle>
          <a:p>
            <a:r>
              <a:t>Élément de comparaison #12</a:t>
            </a:r>
          </a:p>
        </p:txBody>
      </p:sp>
      <p:sp>
        <p:nvSpPr>
          <p:cNvPr id="371" name="Après optimisation des fichiers"/>
          <p:cNvSpPr txBox="1">
            <a:spLocks noGrp="1"/>
          </p:cNvSpPr>
          <p:nvPr>
            <p:ph type="body" sz="quarter" idx="1"/>
          </p:nvPr>
        </p:nvSpPr>
        <p:spPr>
          <a:xfrm>
            <a:off x="1968500" y="3498265"/>
            <a:ext cx="12722080" cy="2643397"/>
          </a:xfrm>
          <a:prstGeom prst="rect">
            <a:avLst/>
          </a:prstGeom>
        </p:spPr>
        <p:txBody>
          <a:bodyPr/>
          <a:lstStyle>
            <a:lvl1pPr marL="584200" indent="-584200">
              <a:buClr>
                <a:srgbClr val="777775"/>
              </a:buClr>
              <a:buSzPct val="115000"/>
              <a:buChar char="•"/>
            </a:lvl1pPr>
          </a:lstStyle>
          <a:p>
            <a:r>
              <a:t>Après optimisation des fichiers</a:t>
            </a:r>
          </a:p>
        </p:txBody>
      </p:sp>
      <p:sp>
        <p:nvSpPr>
          <p:cNvPr id="372" name="Site original"/>
          <p:cNvSpPr txBox="1"/>
          <p:nvPr/>
        </p:nvSpPr>
        <p:spPr>
          <a:xfrm>
            <a:off x="1786699" y="6908800"/>
            <a:ext cx="4175617" cy="96215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>
            <a:lvl1pPr algn="l">
              <a:defRPr cap="all">
                <a:solidFill>
                  <a:schemeClr val="accent5">
                    <a:satOff val="-24684"/>
                    <a:lumOff val="17421"/>
                  </a:schemeClr>
                </a:solidFill>
              </a:defRPr>
            </a:lvl1pPr>
          </a:lstStyle>
          <a:p>
            <a:r>
              <a:t>Site original</a:t>
            </a:r>
          </a:p>
        </p:txBody>
      </p:sp>
      <p:sp>
        <p:nvSpPr>
          <p:cNvPr id="373" name="Site optimisé"/>
          <p:cNvSpPr txBox="1"/>
          <p:nvPr/>
        </p:nvSpPr>
        <p:spPr>
          <a:xfrm>
            <a:off x="8516563" y="6908800"/>
            <a:ext cx="4175617" cy="96215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>
            <a:lvl1pPr algn="l">
              <a:defRPr cap="all">
                <a:solidFill>
                  <a:schemeClr val="accent5">
                    <a:satOff val="-24684"/>
                    <a:lumOff val="17421"/>
                  </a:schemeClr>
                </a:solidFill>
              </a:defRPr>
            </a:lvl1pPr>
          </a:lstStyle>
          <a:p>
            <a:r>
              <a:t>Site optimisé</a:t>
            </a:r>
          </a:p>
        </p:txBody>
      </p:sp>
      <p:grpSp>
        <p:nvGrpSpPr>
          <p:cNvPr id="378" name="Grouper"/>
          <p:cNvGrpSpPr/>
          <p:nvPr/>
        </p:nvGrpSpPr>
        <p:grpSpPr>
          <a:xfrm>
            <a:off x="16840691" y="8596760"/>
            <a:ext cx="5511615" cy="3779109"/>
            <a:chOff x="0" y="0"/>
            <a:chExt cx="5511613" cy="3779108"/>
          </a:xfrm>
        </p:grpSpPr>
        <p:sp>
          <p:nvSpPr>
            <p:cNvPr id="374" name="Soustraire"/>
            <p:cNvSpPr/>
            <p:nvPr/>
          </p:nvSpPr>
          <p:spPr>
            <a:xfrm>
              <a:off x="2120806" y="1127553"/>
              <a:ext cx="1270001" cy="12700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799" y="0"/>
                  </a:moveTo>
                  <a:cubicBezTo>
                    <a:pt x="4834" y="0"/>
                    <a:pt x="0" y="4836"/>
                    <a:pt x="0" y="10801"/>
                  </a:cubicBezTo>
                  <a:cubicBezTo>
                    <a:pt x="0" y="16765"/>
                    <a:pt x="4835" y="21600"/>
                    <a:pt x="10799" y="21600"/>
                  </a:cubicBezTo>
                  <a:cubicBezTo>
                    <a:pt x="16764" y="21600"/>
                    <a:pt x="21600" y="16765"/>
                    <a:pt x="21600" y="10801"/>
                  </a:cubicBezTo>
                  <a:cubicBezTo>
                    <a:pt x="21600" y="4836"/>
                    <a:pt x="16764" y="0"/>
                    <a:pt x="10799" y="0"/>
                  </a:cubicBezTo>
                  <a:close/>
                  <a:moveTo>
                    <a:pt x="3814" y="9486"/>
                  </a:moveTo>
                  <a:lnTo>
                    <a:pt x="17754" y="9486"/>
                  </a:lnTo>
                  <a:cubicBezTo>
                    <a:pt x="17789" y="9486"/>
                    <a:pt x="17818" y="9515"/>
                    <a:pt x="17818" y="9550"/>
                  </a:cubicBezTo>
                  <a:lnTo>
                    <a:pt x="17818" y="12082"/>
                  </a:lnTo>
                  <a:cubicBezTo>
                    <a:pt x="17818" y="12117"/>
                    <a:pt x="17789" y="12146"/>
                    <a:pt x="17754" y="12146"/>
                  </a:cubicBezTo>
                  <a:lnTo>
                    <a:pt x="3814" y="12146"/>
                  </a:lnTo>
                  <a:cubicBezTo>
                    <a:pt x="3779" y="12146"/>
                    <a:pt x="3750" y="12117"/>
                    <a:pt x="3750" y="12082"/>
                  </a:cubicBezTo>
                  <a:lnTo>
                    <a:pt x="3750" y="9550"/>
                  </a:lnTo>
                  <a:cubicBezTo>
                    <a:pt x="3750" y="9515"/>
                    <a:pt x="3779" y="9486"/>
                    <a:pt x="3814" y="9486"/>
                  </a:cubicBezTo>
                  <a:close/>
                </a:path>
              </a:pathLst>
            </a:custGeom>
            <a:solidFill>
              <a:schemeClr val="accent2">
                <a:hueOff val="-973710"/>
                <a:satOff val="2560"/>
                <a:lumOff val="14874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4200">
                  <a:solidFill>
                    <a:srgbClr val="DEDEDE"/>
                  </a:solidFill>
                  <a:latin typeface="Helvetica Neue"/>
                  <a:ea typeface="Helvetica Neue"/>
                  <a:cs typeface="Helvetica Neue"/>
                  <a:sym typeface="Helvetica Neue"/>
                </a:defRPr>
              </a:pPr>
              <a:endParaRPr/>
            </a:p>
          </p:txBody>
        </p:sp>
        <p:sp>
          <p:nvSpPr>
            <p:cNvPr id="375" name="Poids du site"/>
            <p:cNvSpPr txBox="1"/>
            <p:nvPr/>
          </p:nvSpPr>
          <p:spPr>
            <a:xfrm>
              <a:off x="0" y="0"/>
              <a:ext cx="5511614" cy="12700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t">
              <a:normAutofit/>
            </a:bodyPr>
            <a:lstStyle>
              <a:lvl1pPr>
                <a:defRPr sz="6400" cap="all">
                  <a:solidFill>
                    <a:schemeClr val="accent2">
                      <a:hueOff val="-973710"/>
                      <a:satOff val="2560"/>
                      <a:lumOff val="14874"/>
                    </a:schemeClr>
                  </a:solidFill>
                </a:defRPr>
              </a:lvl1pPr>
            </a:lstStyle>
            <a:p>
              <a:r>
                <a:t>Poids du site </a:t>
              </a:r>
            </a:p>
          </p:txBody>
        </p:sp>
        <p:sp>
          <p:nvSpPr>
            <p:cNvPr id="376" name="7.8 Mo"/>
            <p:cNvSpPr txBox="1"/>
            <p:nvPr/>
          </p:nvSpPr>
          <p:spPr>
            <a:xfrm>
              <a:off x="0" y="2509108"/>
              <a:ext cx="5511614" cy="12700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t">
              <a:normAutofit/>
            </a:bodyPr>
            <a:lstStyle>
              <a:lvl1pPr>
                <a:defRPr sz="6400" cap="all">
                  <a:solidFill>
                    <a:schemeClr val="accent2">
                      <a:hueOff val="-973710"/>
                      <a:satOff val="2560"/>
                      <a:lumOff val="14874"/>
                    </a:schemeClr>
                  </a:solidFill>
                </a:defRPr>
              </a:lvl1pPr>
            </a:lstStyle>
            <a:p>
              <a:r>
                <a:t>7.8 Mo</a:t>
              </a:r>
            </a:p>
          </p:txBody>
        </p:sp>
        <p:sp>
          <p:nvSpPr>
            <p:cNvPr id="377" name="Rectangle"/>
            <p:cNvSpPr/>
            <p:nvPr/>
          </p:nvSpPr>
          <p:spPr>
            <a:xfrm>
              <a:off x="33974" y="0"/>
              <a:ext cx="5443666" cy="3673150"/>
            </a:xfrm>
            <a:prstGeom prst="rect">
              <a:avLst/>
            </a:prstGeom>
            <a:noFill/>
            <a:ln w="50800" cap="flat">
              <a:solidFill>
                <a:schemeClr val="accent2">
                  <a:hueOff val="-973710"/>
                  <a:satOff val="2560"/>
                  <a:lumOff val="14874"/>
                </a:schemeClr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4200">
                  <a:solidFill>
                    <a:srgbClr val="DEDEDE"/>
                  </a:solidFill>
                  <a:latin typeface="Helvetica Neue"/>
                  <a:ea typeface="Helvetica Neue"/>
                  <a:cs typeface="Helvetica Neue"/>
                  <a:sym typeface="Helvetica Neue"/>
                </a:defRPr>
              </a:pPr>
              <a:endParaRPr/>
            </a:p>
          </p:txBody>
        </p:sp>
      </p:grpSp>
      <p:pic>
        <p:nvPicPr>
          <p:cNvPr id="379" name="Capture d’écran 2021-06-02 à 16.38.45.png" descr="Capture d’écran 2021-06-02 à 16.38.45.png"/>
          <p:cNvPicPr>
            <a:picLocks noChangeAspect="1"/>
          </p:cNvPicPr>
          <p:nvPr/>
        </p:nvPicPr>
        <p:blipFill>
          <a:blip r:embed="rId2">
            <a:extLst/>
          </a:blip>
          <a:srcRect r="51295"/>
          <a:stretch>
            <a:fillRect/>
          </a:stretch>
        </p:blipFill>
        <p:spPr>
          <a:xfrm>
            <a:off x="1719721" y="7891347"/>
            <a:ext cx="5996705" cy="5189872"/>
          </a:xfrm>
          <a:prstGeom prst="rect">
            <a:avLst/>
          </a:prstGeom>
          <a:ln w="12700">
            <a:miter lim="400000"/>
          </a:ln>
        </p:spPr>
      </p:pic>
      <p:pic>
        <p:nvPicPr>
          <p:cNvPr id="380" name="Capture d’écran 2021-06-02 à 16.38.45.png" descr="Capture d’écran 2021-06-02 à 16.38.45.png"/>
          <p:cNvPicPr>
            <a:picLocks noChangeAspect="1"/>
          </p:cNvPicPr>
          <p:nvPr/>
        </p:nvPicPr>
        <p:blipFill>
          <a:blip r:embed="rId2">
            <a:extLst/>
          </a:blip>
          <a:srcRect l="51525"/>
          <a:stretch>
            <a:fillRect/>
          </a:stretch>
        </p:blipFill>
        <p:spPr>
          <a:xfrm>
            <a:off x="8310704" y="7891347"/>
            <a:ext cx="5968436" cy="5189935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:pull/>
      </p:transition>
    </mc:Choice>
    <mc:Fallback xmlns:a14="http://schemas.microsoft.com/office/drawing/2010/main" xmlns:m="http://schemas.openxmlformats.org/officeDocument/2006/math" xmlns="">
      <p:transition spd="fast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2" name="Axes d’amélioration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Axes d’amélioration</a:t>
            </a:r>
          </a:p>
        </p:txBody>
      </p:sp>
      <p:sp>
        <p:nvSpPr>
          <p:cNvPr id="383" name="Vérifier le code css (éliminer les classes non utilisées si présentes).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817880" lvl="1" indent="-408940" defTabSz="577850">
              <a:spcBef>
                <a:spcPts val="3100"/>
              </a:spcBef>
              <a:buBlip>
                <a:blip r:embed="rId2"/>
              </a:buBlip>
              <a:defRPr sz="3500"/>
            </a:pPr>
            <a:r>
              <a:t>Vérifier le code css (éliminer les classes non utilisées si présentes).</a:t>
            </a:r>
          </a:p>
          <a:p>
            <a:pPr marL="817880" lvl="1" indent="-408940" defTabSz="577850">
              <a:spcBef>
                <a:spcPts val="3100"/>
              </a:spcBef>
              <a:buBlip>
                <a:blip r:embed="rId2"/>
              </a:buBlip>
              <a:defRPr sz="3500"/>
            </a:pPr>
            <a:r>
              <a:t>Décliner le site en version OnePage pour gagner en efficacité.</a:t>
            </a:r>
          </a:p>
          <a:p>
            <a:pPr marL="817880" lvl="1" indent="-408940" defTabSz="577850">
              <a:spcBef>
                <a:spcPts val="3100"/>
              </a:spcBef>
              <a:buBlip>
                <a:blip r:embed="rId2"/>
              </a:buBlip>
              <a:defRPr sz="3500"/>
            </a:pPr>
            <a:r>
              <a:t>Ajouter un lien google map pour identification de l'adresse de l'agence. Une librairie javascript était présente dans le projet mais non utilisée.</a:t>
            </a:r>
          </a:p>
          <a:p>
            <a:pPr marL="817880" lvl="1" indent="-408940" defTabSz="577850">
              <a:spcBef>
                <a:spcPts val="3100"/>
              </a:spcBef>
              <a:buBlip>
                <a:blip r:embed="rId2"/>
              </a:buBlip>
              <a:defRPr sz="3500"/>
            </a:pPr>
            <a:r>
              <a:t>Ajouter des boutons présents pour partage sur les réseaux sociaux.</a:t>
            </a:r>
          </a:p>
          <a:p>
            <a:pPr marL="817880" lvl="1" indent="-408940" defTabSz="577850">
              <a:spcBef>
                <a:spcPts val="3100"/>
              </a:spcBef>
              <a:buBlip>
                <a:blip r:embed="rId2"/>
              </a:buBlip>
              <a:defRPr sz="3500"/>
            </a:pPr>
            <a:r>
              <a:t>Créer un blog, une section d’actualités, une news letter avec formulaire d’abonnement.</a:t>
            </a:r>
          </a:p>
          <a:p>
            <a:pPr marL="817880" lvl="1" indent="-408940" defTabSz="577850">
              <a:spcBef>
                <a:spcPts val="3100"/>
              </a:spcBef>
              <a:buBlip>
                <a:blip r:embed="rId2"/>
              </a:buBlip>
              <a:defRPr sz="3500"/>
            </a:pPr>
            <a:r>
              <a:t>Commencer une campagne de recherche de partenariats référents à l'activité de l'entreprise et corriger le ‘footer’ en conséquence. Obtenir de véritables backlinks. Le plus important est de vérifier qu'il n'y a pas une majorité de liens "spammy", c'est-à-dire provenant de sites de mauvaise qualité,  d'une langue différente, ou dont le sujet n'est pas du tout cohérent avec votre domaine d'activité. 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:pull/>
      </p:transition>
    </mc:Choice>
    <mc:Fallback xmlns:a14="http://schemas.microsoft.com/office/drawing/2010/main" xmlns:m="http://schemas.openxmlformats.org/officeDocument/2006/math" xmlns="">
      <p:transition spd="fast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" name="Axes d’amélioration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Axes d’amélioration</a:t>
            </a:r>
          </a:p>
        </p:txBody>
      </p:sp>
      <p:sp>
        <p:nvSpPr>
          <p:cNvPr id="386" name="Paramétrer le cache du navigateur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1">
              <a:buBlip>
                <a:blip r:embed="rId2"/>
              </a:buBlip>
            </a:pPr>
            <a:r>
              <a:t>Paramétrer le cache du navigateur</a:t>
            </a:r>
          </a:p>
          <a:p>
            <a:pPr lvl="1">
              <a:buBlip>
                <a:blip r:embed="rId2"/>
              </a:buBlip>
            </a:pPr>
            <a:r>
              <a:t>Paramétrer correctement le serveur via un fichier .htaccess (serveurs Apache)</a:t>
            </a:r>
          </a:p>
          <a:p>
            <a:pPr lvl="1">
              <a:buBlip>
                <a:blip r:embed="rId2"/>
              </a:buBlip>
            </a:pPr>
            <a:r>
              <a:t>Créer un site multi langues</a:t>
            </a:r>
          </a:p>
        </p:txBody>
      </p:sp>
    </p:spTree>
  </p:cSld>
  <p:clrMapOvr>
    <a:masterClrMapping/>
  </p:clrMapOvr>
  <p:transition spd="med"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Merci !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Merci !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3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2000"/>
                                        <p:tgtEl>
                                          <p:spTgt spid="3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88" grpId="1" animBg="1" advAuto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Compétences évaluée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Compétences évaluées</a:t>
            </a:r>
          </a:p>
        </p:txBody>
      </p:sp>
      <p:sp>
        <p:nvSpPr>
          <p:cNvPr id="178" name="Ecrire un code HTML et CSS maintenable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2"/>
              </a:buBlip>
            </a:pPr>
            <a:r>
              <a:t>Ecrire un code HTML et CSS maintenable</a:t>
            </a:r>
          </a:p>
          <a:p>
            <a:pPr>
              <a:buBlip>
                <a:blip r:embed="rId2"/>
              </a:buBlip>
            </a:pPr>
            <a:r>
              <a:t>Assurer l’accessibilité d’un site web</a:t>
            </a:r>
          </a:p>
          <a:p>
            <a:pPr>
              <a:buBlip>
                <a:blip r:embed="rId2"/>
              </a:buBlip>
            </a:pPr>
            <a:r>
              <a:t>Optimiser le référencement d’un site web</a:t>
            </a:r>
          </a:p>
          <a:p>
            <a:pPr>
              <a:buBlip>
                <a:blip r:embed="rId2"/>
              </a:buBlip>
            </a:pPr>
            <a:r>
              <a:t>Optimiser la taille et la vitesse d’un site web</a:t>
            </a:r>
          </a:p>
          <a:p>
            <a:pPr>
              <a:buBlip>
                <a:blip r:embed="rId2"/>
              </a:buBlip>
            </a:pPr>
            <a:r>
              <a:t>Réaliser une recherche des bonnes pratiques en développement web.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fade thruBlk="1"/>
      </p:transition>
    </mc:Choice>
    <mc:Fallback xmlns:a14="http://schemas.microsoft.com/office/drawing/2010/main" xmlns:m="http://schemas.openxmlformats.org/officeDocument/2006/math"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Livrable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Livrables</a:t>
            </a:r>
          </a:p>
        </p:txBody>
      </p:sp>
      <p:sp>
        <p:nvSpPr>
          <p:cNvPr id="181" name="Un rapport d’optimisation comprenant une comparaison des résultats (y compris de la vitesse de chargement et l’accessibilité).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2"/>
              </a:buBlip>
            </a:pPr>
            <a:r>
              <a:t>Un rapport d’optimisation comprenant une comparaison des résultats (y compris de la vitesse de chargement et l’accessibilité).</a:t>
            </a:r>
          </a:p>
          <a:p>
            <a:pPr>
              <a:buBlip>
                <a:blip r:embed="rId2"/>
              </a:buBlip>
            </a:pPr>
            <a:r>
              <a:t>Le rapport d’analyse SEO du site utilisant le modèle fourni, dans lequel on identifie clairement les 10 recommandations sélectionnées.</a:t>
            </a:r>
          </a:p>
          <a:p>
            <a:pPr>
              <a:buBlip>
                <a:blip r:embed="rId2"/>
              </a:buBlip>
            </a:pPr>
            <a:r>
              <a:t>Le code source complet du site amélioré.</a:t>
            </a:r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fallOver"/>
      </p:transition>
    </mc:Choice>
    <mc:Fallback xmlns:a14="http://schemas.microsoft.com/office/drawing/2010/main" xmlns:m="http://schemas.openxmlformats.org/officeDocument/2006/math"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ELEMENTS DU BRIEF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ELEMENTS DU BRIEF</a:t>
            </a:r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fallOver"/>
      </p:transition>
    </mc:Choice>
    <mc:Fallback xmlns:a14="http://schemas.microsoft.com/office/drawing/2010/main" xmlns:m="http://schemas.openxmlformats.org/officeDocument/2006/math"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Rappel du brief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Rappel du brief</a:t>
            </a:r>
          </a:p>
        </p:txBody>
      </p:sp>
      <p:sp>
        <p:nvSpPr>
          <p:cNvPr id="186" name="1° Analyse de l’état actuel de SEO du site fourni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0" indent="0" defTabSz="668655">
              <a:spcBef>
                <a:spcPts val="3600"/>
              </a:spcBef>
              <a:buSzTx/>
              <a:buNone/>
              <a:defRPr sz="4050"/>
            </a:pPr>
            <a:r>
              <a:t>1° </a:t>
            </a:r>
            <a:r>
              <a:rPr b="1"/>
              <a:t>Analyse de l’état actuel de SEO du site fourni</a:t>
            </a:r>
          </a:p>
          <a:p>
            <a:pPr marL="1419605" lvl="2" indent="-473201" defTabSz="668655">
              <a:spcBef>
                <a:spcPts val="3600"/>
              </a:spcBef>
              <a:buClr>
                <a:srgbClr val="777775"/>
              </a:buClr>
              <a:buSzPct val="115000"/>
              <a:buChar char="•"/>
              <a:defRPr sz="4050"/>
            </a:pPr>
            <a:r>
              <a:t>Sélectionner 10 recommandations pour améliorer le site.</a:t>
            </a:r>
          </a:p>
          <a:p>
            <a:pPr marL="0" indent="0" defTabSz="668655">
              <a:spcBef>
                <a:spcPts val="3600"/>
              </a:spcBef>
              <a:buSzTx/>
              <a:buNone/>
              <a:defRPr sz="4050" b="1"/>
            </a:pPr>
            <a:r>
              <a:t>2° Amélioration du SEO du site</a:t>
            </a:r>
          </a:p>
          <a:p>
            <a:pPr marL="1419605" lvl="2" indent="-473201" defTabSz="668655">
              <a:spcBef>
                <a:spcPts val="3600"/>
              </a:spcBef>
              <a:buClr>
                <a:srgbClr val="777775"/>
              </a:buClr>
              <a:buSzPct val="115000"/>
              <a:buChar char="•"/>
              <a:defRPr sz="4050"/>
            </a:pPr>
            <a:r>
              <a:t>Optimiser le site en appliquant les 10 recommandations à son contenu et à son code source.</a:t>
            </a:r>
          </a:p>
          <a:p>
            <a:pPr marL="0" indent="0" defTabSz="668655">
              <a:spcBef>
                <a:spcPts val="3600"/>
              </a:spcBef>
              <a:buSzTx/>
              <a:buNone/>
              <a:defRPr sz="4050" b="1"/>
            </a:pPr>
            <a:r>
              <a:t>3° Comparaison des résultats</a:t>
            </a:r>
          </a:p>
          <a:p>
            <a:pPr marL="1419605" lvl="2" indent="-473201" defTabSz="668655">
              <a:spcBef>
                <a:spcPts val="3600"/>
              </a:spcBef>
              <a:buClr>
                <a:srgbClr val="777775"/>
              </a:buClr>
              <a:buSzPct val="115000"/>
              <a:buChar char="•"/>
              <a:defRPr sz="4050"/>
            </a:pPr>
            <a:r>
              <a:t>Prendre des mesures pour accélérer la vitesse de chargement. Démontrer que cela fonctionne, grâce à des captures d’écran comparatives entre la version du site actuelle et la version optimisée.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:pull/>
      </p:transition>
    </mc:Choice>
    <mc:Fallback xmlns:a14="http://schemas.microsoft.com/office/drawing/2010/main" xmlns:m="http://schemas.openxmlformats.org/officeDocument/2006/math" xmlns="">
      <p:transition spd="fast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Élément de comparaison #1"/>
          <p:cNvSpPr txBox="1">
            <a:spLocks noGrp="1"/>
          </p:cNvSpPr>
          <p:nvPr>
            <p:ph type="title"/>
          </p:nvPr>
        </p:nvSpPr>
        <p:spPr>
          <a:xfrm>
            <a:off x="1968500" y="987683"/>
            <a:ext cx="12722080" cy="2256272"/>
          </a:xfrm>
          <a:prstGeom prst="rect">
            <a:avLst/>
          </a:prstGeom>
        </p:spPr>
        <p:txBody>
          <a:bodyPr/>
          <a:lstStyle>
            <a:lvl1pPr defTabSz="734694">
              <a:defRPr sz="8010"/>
            </a:lvl1pPr>
          </a:lstStyle>
          <a:p>
            <a:r>
              <a:t>Élément de comparaison #1</a:t>
            </a:r>
          </a:p>
        </p:txBody>
      </p:sp>
      <p:sp>
        <p:nvSpPr>
          <p:cNvPr id="189" name="Correction de la balise title (2 pages)…"/>
          <p:cNvSpPr txBox="1">
            <a:spLocks noGrp="1"/>
          </p:cNvSpPr>
          <p:nvPr>
            <p:ph type="body" sz="quarter" idx="1"/>
          </p:nvPr>
        </p:nvSpPr>
        <p:spPr>
          <a:xfrm>
            <a:off x="1968500" y="3498265"/>
            <a:ext cx="12722080" cy="1891305"/>
          </a:xfrm>
          <a:prstGeom prst="rect">
            <a:avLst/>
          </a:prstGeom>
        </p:spPr>
        <p:txBody>
          <a:bodyPr/>
          <a:lstStyle/>
          <a:p>
            <a:pPr marL="584200" indent="-584200">
              <a:buClr>
                <a:srgbClr val="777775"/>
              </a:buClr>
              <a:buSzPct val="115000"/>
              <a:buChar char="•"/>
            </a:pPr>
            <a:r>
              <a:t>Correction de la balise title (2 pages)</a:t>
            </a:r>
          </a:p>
          <a:p>
            <a:pPr marL="584200" indent="-584200">
              <a:buClr>
                <a:srgbClr val="777775"/>
              </a:buClr>
              <a:buSzPct val="115000"/>
              <a:buChar char="•"/>
            </a:pPr>
            <a:r>
              <a:t>Correction de la langue utilisée</a:t>
            </a:r>
          </a:p>
        </p:txBody>
      </p:sp>
      <p:pic>
        <p:nvPicPr>
          <p:cNvPr id="190" name="Capture_#1_opti.png" descr="Capture_#1_opti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2357100" y="7863892"/>
            <a:ext cx="11423693" cy="4706173"/>
          </a:xfrm>
          <a:prstGeom prst="rect">
            <a:avLst/>
          </a:prstGeom>
          <a:ln w="12700">
            <a:miter lim="400000"/>
          </a:ln>
        </p:spPr>
      </p:pic>
      <p:pic>
        <p:nvPicPr>
          <p:cNvPr id="191" name="Capture_#1_starting_website_desktop.png" descr="Capture_#1_starting_website_desktop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857723" y="7892800"/>
            <a:ext cx="9746554" cy="4648357"/>
          </a:xfrm>
          <a:prstGeom prst="rect">
            <a:avLst/>
          </a:prstGeom>
          <a:ln w="12700">
            <a:miter lim="400000"/>
          </a:ln>
        </p:spPr>
      </p:pic>
      <p:sp>
        <p:nvSpPr>
          <p:cNvPr id="192" name="Site original"/>
          <p:cNvSpPr txBox="1"/>
          <p:nvPr/>
        </p:nvSpPr>
        <p:spPr>
          <a:xfrm>
            <a:off x="1786699" y="6908800"/>
            <a:ext cx="4175617" cy="96215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>
            <a:lvl1pPr algn="l">
              <a:defRPr cap="all">
                <a:solidFill>
                  <a:schemeClr val="accent5">
                    <a:satOff val="-24684"/>
                    <a:lumOff val="17421"/>
                  </a:schemeClr>
                </a:solidFill>
              </a:defRPr>
            </a:lvl1pPr>
          </a:lstStyle>
          <a:p>
            <a:r>
              <a:t>Site original</a:t>
            </a:r>
          </a:p>
        </p:txBody>
      </p:sp>
      <p:sp>
        <p:nvSpPr>
          <p:cNvPr id="193" name="Site optimisé"/>
          <p:cNvSpPr txBox="1"/>
          <p:nvPr/>
        </p:nvSpPr>
        <p:spPr>
          <a:xfrm>
            <a:off x="12357100" y="6908800"/>
            <a:ext cx="4175617" cy="96215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>
            <a:lvl1pPr algn="l">
              <a:defRPr cap="all">
                <a:solidFill>
                  <a:schemeClr val="accent5">
                    <a:satOff val="-24684"/>
                    <a:lumOff val="17421"/>
                  </a:schemeClr>
                </a:solidFill>
              </a:defRPr>
            </a:lvl1pPr>
          </a:lstStyle>
          <a:p>
            <a:r>
              <a:t>Site optimisé</a:t>
            </a:r>
          </a:p>
        </p:txBody>
      </p:sp>
      <p:sp>
        <p:nvSpPr>
          <p:cNvPr id="194" name="index.html"/>
          <p:cNvSpPr txBox="1"/>
          <p:nvPr/>
        </p:nvSpPr>
        <p:spPr>
          <a:xfrm>
            <a:off x="17847216" y="1964941"/>
            <a:ext cx="5407471" cy="96215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>
            <a:lvl1pPr>
              <a:defRPr cap="all">
                <a:solidFill>
                  <a:schemeClr val="accent5">
                    <a:satOff val="-24684"/>
                    <a:lumOff val="17421"/>
                  </a:schemeClr>
                </a:solidFill>
              </a:defRPr>
            </a:lvl1pPr>
          </a:lstStyle>
          <a:p>
            <a:r>
              <a:t>index.html</a:t>
            </a:r>
          </a:p>
        </p:txBody>
      </p:sp>
      <p:grpSp>
        <p:nvGrpSpPr>
          <p:cNvPr id="199" name="Grouper"/>
          <p:cNvGrpSpPr/>
          <p:nvPr/>
        </p:nvGrpSpPr>
        <p:grpSpPr>
          <a:xfrm>
            <a:off x="18058494" y="3100620"/>
            <a:ext cx="2657473" cy="1822131"/>
            <a:chOff x="0" y="0"/>
            <a:chExt cx="2657472" cy="1822129"/>
          </a:xfrm>
        </p:grpSpPr>
        <p:sp>
          <p:nvSpPr>
            <p:cNvPr id="195" name="Ajouter"/>
            <p:cNvSpPr/>
            <p:nvPr/>
          </p:nvSpPr>
          <p:spPr>
            <a:xfrm>
              <a:off x="1022565" y="543659"/>
              <a:ext cx="612342" cy="61234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799" y="0"/>
                  </a:moveTo>
                  <a:cubicBezTo>
                    <a:pt x="4834" y="0"/>
                    <a:pt x="0" y="4836"/>
                    <a:pt x="0" y="10801"/>
                  </a:cubicBezTo>
                  <a:cubicBezTo>
                    <a:pt x="0" y="16765"/>
                    <a:pt x="4835" y="21600"/>
                    <a:pt x="10799" y="21600"/>
                  </a:cubicBezTo>
                  <a:cubicBezTo>
                    <a:pt x="16764" y="21600"/>
                    <a:pt x="21600" y="16765"/>
                    <a:pt x="21600" y="10801"/>
                  </a:cubicBezTo>
                  <a:cubicBezTo>
                    <a:pt x="21600" y="4836"/>
                    <a:pt x="16764" y="0"/>
                    <a:pt x="10799" y="0"/>
                  </a:cubicBezTo>
                  <a:close/>
                  <a:moveTo>
                    <a:pt x="9533" y="3765"/>
                  </a:moveTo>
                  <a:lnTo>
                    <a:pt x="12065" y="3765"/>
                  </a:lnTo>
                  <a:cubicBezTo>
                    <a:pt x="12100" y="3765"/>
                    <a:pt x="12129" y="3794"/>
                    <a:pt x="12129" y="3830"/>
                  </a:cubicBezTo>
                  <a:lnTo>
                    <a:pt x="12129" y="9407"/>
                  </a:lnTo>
                  <a:cubicBezTo>
                    <a:pt x="12129" y="9442"/>
                    <a:pt x="12157" y="9471"/>
                    <a:pt x="12192" y="9471"/>
                  </a:cubicBezTo>
                  <a:lnTo>
                    <a:pt x="17769" y="9471"/>
                  </a:lnTo>
                  <a:cubicBezTo>
                    <a:pt x="17804" y="9471"/>
                    <a:pt x="17833" y="9500"/>
                    <a:pt x="17833" y="9535"/>
                  </a:cubicBezTo>
                  <a:lnTo>
                    <a:pt x="17835" y="12067"/>
                  </a:lnTo>
                  <a:cubicBezTo>
                    <a:pt x="17835" y="12102"/>
                    <a:pt x="17806" y="12129"/>
                    <a:pt x="17770" y="12129"/>
                  </a:cubicBezTo>
                  <a:lnTo>
                    <a:pt x="12193" y="12129"/>
                  </a:lnTo>
                  <a:cubicBezTo>
                    <a:pt x="12158" y="12129"/>
                    <a:pt x="12129" y="12158"/>
                    <a:pt x="12129" y="12193"/>
                  </a:cubicBezTo>
                  <a:lnTo>
                    <a:pt x="12129" y="17770"/>
                  </a:lnTo>
                  <a:cubicBezTo>
                    <a:pt x="12129" y="17806"/>
                    <a:pt x="12100" y="17835"/>
                    <a:pt x="12065" y="17835"/>
                  </a:cubicBezTo>
                  <a:lnTo>
                    <a:pt x="9533" y="17835"/>
                  </a:lnTo>
                  <a:cubicBezTo>
                    <a:pt x="9498" y="17835"/>
                    <a:pt x="9471" y="17806"/>
                    <a:pt x="9471" y="17770"/>
                  </a:cubicBezTo>
                  <a:lnTo>
                    <a:pt x="9471" y="12193"/>
                  </a:lnTo>
                  <a:cubicBezTo>
                    <a:pt x="9471" y="12158"/>
                    <a:pt x="9442" y="12131"/>
                    <a:pt x="9407" y="12131"/>
                  </a:cubicBezTo>
                  <a:lnTo>
                    <a:pt x="3828" y="12131"/>
                  </a:lnTo>
                  <a:cubicBezTo>
                    <a:pt x="3793" y="12131"/>
                    <a:pt x="3765" y="12102"/>
                    <a:pt x="3765" y="12067"/>
                  </a:cubicBezTo>
                  <a:lnTo>
                    <a:pt x="3765" y="9535"/>
                  </a:lnTo>
                  <a:cubicBezTo>
                    <a:pt x="3765" y="9500"/>
                    <a:pt x="3793" y="9471"/>
                    <a:pt x="3828" y="9471"/>
                  </a:cubicBezTo>
                  <a:lnTo>
                    <a:pt x="9407" y="9471"/>
                  </a:lnTo>
                  <a:cubicBezTo>
                    <a:pt x="9442" y="9471"/>
                    <a:pt x="9469" y="9443"/>
                    <a:pt x="9469" y="9408"/>
                  </a:cubicBezTo>
                  <a:lnTo>
                    <a:pt x="9469" y="3830"/>
                  </a:lnTo>
                  <a:cubicBezTo>
                    <a:pt x="9469" y="3794"/>
                    <a:pt x="9498" y="3765"/>
                    <a:pt x="9533" y="3765"/>
                  </a:cubicBezTo>
                  <a:close/>
                </a:path>
              </a:pathLst>
            </a:custGeom>
            <a:solidFill>
              <a:schemeClr val="accent2">
                <a:hueOff val="-973710"/>
                <a:satOff val="2560"/>
                <a:lumOff val="14874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4200">
                  <a:solidFill>
                    <a:srgbClr val="DEDEDE"/>
                  </a:solidFill>
                  <a:latin typeface="Helvetica Neue"/>
                  <a:ea typeface="Helvetica Neue"/>
                  <a:cs typeface="Helvetica Neue"/>
                  <a:sym typeface="Helvetica Neue"/>
                </a:defRPr>
              </a:pPr>
              <a:endParaRPr/>
            </a:p>
          </p:txBody>
        </p:sp>
        <p:sp>
          <p:nvSpPr>
            <p:cNvPr id="196" name="Accessibilité"/>
            <p:cNvSpPr txBox="1"/>
            <p:nvPr/>
          </p:nvSpPr>
          <p:spPr>
            <a:xfrm>
              <a:off x="0" y="0"/>
              <a:ext cx="2657473" cy="61234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t">
              <a:normAutofit/>
            </a:bodyPr>
            <a:lstStyle>
              <a:lvl1pPr defTabSz="429259">
                <a:defRPr sz="3328" cap="all">
                  <a:solidFill>
                    <a:schemeClr val="accent2">
                      <a:hueOff val="-973710"/>
                      <a:satOff val="2560"/>
                      <a:lumOff val="14874"/>
                    </a:schemeClr>
                  </a:solidFill>
                </a:defRPr>
              </a:lvl1pPr>
            </a:lstStyle>
            <a:p>
              <a:r>
                <a:t>Accessibilité </a:t>
              </a:r>
            </a:p>
          </p:txBody>
        </p:sp>
        <p:sp>
          <p:nvSpPr>
            <p:cNvPr id="197" name="7 pts"/>
            <p:cNvSpPr txBox="1"/>
            <p:nvPr/>
          </p:nvSpPr>
          <p:spPr>
            <a:xfrm>
              <a:off x="0" y="1209788"/>
              <a:ext cx="2657473" cy="61234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t">
              <a:normAutofit/>
            </a:bodyPr>
            <a:lstStyle>
              <a:lvl1pPr defTabSz="429259">
                <a:defRPr sz="3328" cap="all">
                  <a:solidFill>
                    <a:schemeClr val="accent2">
                      <a:hueOff val="-973710"/>
                      <a:satOff val="2560"/>
                      <a:lumOff val="14874"/>
                    </a:schemeClr>
                  </a:solidFill>
                </a:defRPr>
              </a:lvl1pPr>
            </a:lstStyle>
            <a:p>
              <a:r>
                <a:t>7 pts</a:t>
              </a:r>
            </a:p>
          </p:txBody>
        </p:sp>
        <p:sp>
          <p:nvSpPr>
            <p:cNvPr id="198" name="Rectangle"/>
            <p:cNvSpPr/>
            <p:nvPr/>
          </p:nvSpPr>
          <p:spPr>
            <a:xfrm>
              <a:off x="16381" y="0"/>
              <a:ext cx="2624711" cy="1771041"/>
            </a:xfrm>
            <a:prstGeom prst="rect">
              <a:avLst/>
            </a:prstGeom>
            <a:noFill/>
            <a:ln w="50800" cap="flat">
              <a:solidFill>
                <a:schemeClr val="accent2">
                  <a:hueOff val="-973710"/>
                  <a:satOff val="2560"/>
                  <a:lumOff val="14874"/>
                </a:schemeClr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4200">
                  <a:solidFill>
                    <a:srgbClr val="DEDEDE"/>
                  </a:solidFill>
                  <a:latin typeface="Helvetica Neue"/>
                  <a:ea typeface="Helvetica Neue"/>
                  <a:cs typeface="Helvetica Neue"/>
                  <a:sym typeface="Helvetica Neue"/>
                </a:defRPr>
              </a:pPr>
              <a:endParaRPr/>
            </a:p>
          </p:txBody>
        </p:sp>
      </p:grpSp>
      <p:grpSp>
        <p:nvGrpSpPr>
          <p:cNvPr id="204" name="Grouper"/>
          <p:cNvGrpSpPr/>
          <p:nvPr/>
        </p:nvGrpSpPr>
        <p:grpSpPr>
          <a:xfrm>
            <a:off x="20830953" y="3100620"/>
            <a:ext cx="2657473" cy="1822131"/>
            <a:chOff x="0" y="0"/>
            <a:chExt cx="2657472" cy="1822129"/>
          </a:xfrm>
        </p:grpSpPr>
        <p:sp>
          <p:nvSpPr>
            <p:cNvPr id="200" name="Ajouter"/>
            <p:cNvSpPr/>
            <p:nvPr/>
          </p:nvSpPr>
          <p:spPr>
            <a:xfrm>
              <a:off x="1022565" y="543659"/>
              <a:ext cx="612342" cy="61234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799" y="0"/>
                  </a:moveTo>
                  <a:cubicBezTo>
                    <a:pt x="4834" y="0"/>
                    <a:pt x="0" y="4836"/>
                    <a:pt x="0" y="10801"/>
                  </a:cubicBezTo>
                  <a:cubicBezTo>
                    <a:pt x="0" y="16765"/>
                    <a:pt x="4835" y="21600"/>
                    <a:pt x="10799" y="21600"/>
                  </a:cubicBezTo>
                  <a:cubicBezTo>
                    <a:pt x="16764" y="21600"/>
                    <a:pt x="21600" y="16765"/>
                    <a:pt x="21600" y="10801"/>
                  </a:cubicBezTo>
                  <a:cubicBezTo>
                    <a:pt x="21600" y="4836"/>
                    <a:pt x="16764" y="0"/>
                    <a:pt x="10799" y="0"/>
                  </a:cubicBezTo>
                  <a:close/>
                  <a:moveTo>
                    <a:pt x="9533" y="3765"/>
                  </a:moveTo>
                  <a:lnTo>
                    <a:pt x="12065" y="3765"/>
                  </a:lnTo>
                  <a:cubicBezTo>
                    <a:pt x="12100" y="3765"/>
                    <a:pt x="12129" y="3794"/>
                    <a:pt x="12129" y="3830"/>
                  </a:cubicBezTo>
                  <a:lnTo>
                    <a:pt x="12129" y="9407"/>
                  </a:lnTo>
                  <a:cubicBezTo>
                    <a:pt x="12129" y="9442"/>
                    <a:pt x="12157" y="9471"/>
                    <a:pt x="12192" y="9471"/>
                  </a:cubicBezTo>
                  <a:lnTo>
                    <a:pt x="17769" y="9471"/>
                  </a:lnTo>
                  <a:cubicBezTo>
                    <a:pt x="17804" y="9471"/>
                    <a:pt x="17833" y="9500"/>
                    <a:pt x="17833" y="9535"/>
                  </a:cubicBezTo>
                  <a:lnTo>
                    <a:pt x="17835" y="12067"/>
                  </a:lnTo>
                  <a:cubicBezTo>
                    <a:pt x="17835" y="12102"/>
                    <a:pt x="17806" y="12129"/>
                    <a:pt x="17770" y="12129"/>
                  </a:cubicBezTo>
                  <a:lnTo>
                    <a:pt x="12193" y="12129"/>
                  </a:lnTo>
                  <a:cubicBezTo>
                    <a:pt x="12158" y="12129"/>
                    <a:pt x="12129" y="12158"/>
                    <a:pt x="12129" y="12193"/>
                  </a:cubicBezTo>
                  <a:lnTo>
                    <a:pt x="12129" y="17770"/>
                  </a:lnTo>
                  <a:cubicBezTo>
                    <a:pt x="12129" y="17806"/>
                    <a:pt x="12100" y="17835"/>
                    <a:pt x="12065" y="17835"/>
                  </a:cubicBezTo>
                  <a:lnTo>
                    <a:pt x="9533" y="17835"/>
                  </a:lnTo>
                  <a:cubicBezTo>
                    <a:pt x="9498" y="17835"/>
                    <a:pt x="9471" y="17806"/>
                    <a:pt x="9471" y="17770"/>
                  </a:cubicBezTo>
                  <a:lnTo>
                    <a:pt x="9471" y="12193"/>
                  </a:lnTo>
                  <a:cubicBezTo>
                    <a:pt x="9471" y="12158"/>
                    <a:pt x="9442" y="12131"/>
                    <a:pt x="9407" y="12131"/>
                  </a:cubicBezTo>
                  <a:lnTo>
                    <a:pt x="3828" y="12131"/>
                  </a:lnTo>
                  <a:cubicBezTo>
                    <a:pt x="3793" y="12131"/>
                    <a:pt x="3765" y="12102"/>
                    <a:pt x="3765" y="12067"/>
                  </a:cubicBezTo>
                  <a:lnTo>
                    <a:pt x="3765" y="9535"/>
                  </a:lnTo>
                  <a:cubicBezTo>
                    <a:pt x="3765" y="9500"/>
                    <a:pt x="3793" y="9471"/>
                    <a:pt x="3828" y="9471"/>
                  </a:cubicBezTo>
                  <a:lnTo>
                    <a:pt x="9407" y="9471"/>
                  </a:lnTo>
                  <a:cubicBezTo>
                    <a:pt x="9442" y="9471"/>
                    <a:pt x="9469" y="9443"/>
                    <a:pt x="9469" y="9408"/>
                  </a:cubicBezTo>
                  <a:lnTo>
                    <a:pt x="9469" y="3830"/>
                  </a:lnTo>
                  <a:cubicBezTo>
                    <a:pt x="9469" y="3794"/>
                    <a:pt x="9498" y="3765"/>
                    <a:pt x="9533" y="3765"/>
                  </a:cubicBezTo>
                  <a:close/>
                </a:path>
              </a:pathLst>
            </a:custGeom>
            <a:solidFill>
              <a:schemeClr val="accent2">
                <a:hueOff val="-973710"/>
                <a:satOff val="2560"/>
                <a:lumOff val="14874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4200">
                  <a:solidFill>
                    <a:srgbClr val="DEDEDE"/>
                  </a:solidFill>
                  <a:latin typeface="Helvetica Neue"/>
                  <a:ea typeface="Helvetica Neue"/>
                  <a:cs typeface="Helvetica Neue"/>
                  <a:sym typeface="Helvetica Neue"/>
                </a:defRPr>
              </a:pPr>
              <a:endParaRPr/>
            </a:p>
          </p:txBody>
        </p:sp>
        <p:sp>
          <p:nvSpPr>
            <p:cNvPr id="201" name="seo"/>
            <p:cNvSpPr txBox="1"/>
            <p:nvPr/>
          </p:nvSpPr>
          <p:spPr>
            <a:xfrm>
              <a:off x="0" y="0"/>
              <a:ext cx="2657473" cy="61234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t">
              <a:normAutofit/>
            </a:bodyPr>
            <a:lstStyle/>
            <a:p>
              <a:pPr lvl="1" defTabSz="429259">
                <a:defRPr sz="3328" cap="all">
                  <a:solidFill>
                    <a:schemeClr val="accent2">
                      <a:hueOff val="-973710"/>
                      <a:satOff val="2560"/>
                      <a:lumOff val="14874"/>
                    </a:schemeClr>
                  </a:solidFill>
                </a:defRPr>
              </a:pPr>
              <a:r>
                <a:t>seo </a:t>
              </a:r>
            </a:p>
          </p:txBody>
        </p:sp>
        <p:sp>
          <p:nvSpPr>
            <p:cNvPr id="202" name="1 pt"/>
            <p:cNvSpPr txBox="1"/>
            <p:nvPr/>
          </p:nvSpPr>
          <p:spPr>
            <a:xfrm>
              <a:off x="0" y="1209788"/>
              <a:ext cx="2657473" cy="61234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t">
              <a:normAutofit/>
            </a:bodyPr>
            <a:lstStyle>
              <a:lvl1pPr defTabSz="429259">
                <a:defRPr sz="3328" cap="all">
                  <a:solidFill>
                    <a:schemeClr val="accent2">
                      <a:hueOff val="-973710"/>
                      <a:satOff val="2560"/>
                      <a:lumOff val="14874"/>
                    </a:schemeClr>
                  </a:solidFill>
                </a:defRPr>
              </a:lvl1pPr>
            </a:lstStyle>
            <a:p>
              <a:r>
                <a:t>1 pt</a:t>
              </a:r>
            </a:p>
          </p:txBody>
        </p:sp>
        <p:sp>
          <p:nvSpPr>
            <p:cNvPr id="203" name="Rectangle"/>
            <p:cNvSpPr/>
            <p:nvPr/>
          </p:nvSpPr>
          <p:spPr>
            <a:xfrm>
              <a:off x="16381" y="0"/>
              <a:ext cx="2624711" cy="1771041"/>
            </a:xfrm>
            <a:prstGeom prst="rect">
              <a:avLst/>
            </a:prstGeom>
            <a:noFill/>
            <a:ln w="50800" cap="flat">
              <a:solidFill>
                <a:schemeClr val="accent2">
                  <a:hueOff val="-973710"/>
                  <a:satOff val="2560"/>
                  <a:lumOff val="14874"/>
                </a:schemeClr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4200">
                  <a:solidFill>
                    <a:srgbClr val="DEDEDE"/>
                  </a:solidFill>
                  <a:latin typeface="Helvetica Neue"/>
                  <a:ea typeface="Helvetica Neue"/>
                  <a:cs typeface="Helvetica Neue"/>
                  <a:sym typeface="Helvetica Neue"/>
                </a:defRPr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fallOver"/>
      </p:transition>
    </mc:Choice>
    <mc:Fallback xmlns:a14="http://schemas.microsoft.com/office/drawing/2010/main" xmlns:m="http://schemas.openxmlformats.org/officeDocument/2006/math"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Élément de comparaison #2"/>
          <p:cNvSpPr txBox="1">
            <a:spLocks noGrp="1"/>
          </p:cNvSpPr>
          <p:nvPr>
            <p:ph type="title"/>
          </p:nvPr>
        </p:nvSpPr>
        <p:spPr>
          <a:xfrm>
            <a:off x="1968500" y="987683"/>
            <a:ext cx="12722080" cy="2256272"/>
          </a:xfrm>
          <a:prstGeom prst="rect">
            <a:avLst/>
          </a:prstGeom>
        </p:spPr>
        <p:txBody>
          <a:bodyPr/>
          <a:lstStyle>
            <a:lvl1pPr defTabSz="734694">
              <a:defRPr sz="8010"/>
            </a:lvl1pPr>
          </a:lstStyle>
          <a:p>
            <a:r>
              <a:t>Élément de comparaison #2</a:t>
            </a:r>
          </a:p>
        </p:txBody>
      </p:sp>
      <p:sp>
        <p:nvSpPr>
          <p:cNvPr id="207" name="Correction sur link du favicon"/>
          <p:cNvSpPr txBox="1">
            <a:spLocks noGrp="1"/>
          </p:cNvSpPr>
          <p:nvPr>
            <p:ph type="body" sz="quarter" idx="1"/>
          </p:nvPr>
        </p:nvSpPr>
        <p:spPr>
          <a:xfrm>
            <a:off x="1968500" y="3498265"/>
            <a:ext cx="12722080" cy="962157"/>
          </a:xfrm>
          <a:prstGeom prst="rect">
            <a:avLst/>
          </a:prstGeom>
        </p:spPr>
        <p:txBody>
          <a:bodyPr/>
          <a:lstStyle>
            <a:lvl1pPr marL="584200" indent="-584200">
              <a:buClr>
                <a:srgbClr val="777775"/>
              </a:buClr>
              <a:buSzPct val="115000"/>
              <a:buChar char="•"/>
            </a:lvl1pPr>
          </a:lstStyle>
          <a:p>
            <a:r>
              <a:t>Correction sur link du favicon</a:t>
            </a:r>
          </a:p>
        </p:txBody>
      </p:sp>
      <p:pic>
        <p:nvPicPr>
          <p:cNvPr id="208" name="Capture_#1_starting_website_desktop.png" descr="Capture_#1_starting_website_desktop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857723" y="7892800"/>
            <a:ext cx="9746554" cy="4648357"/>
          </a:xfrm>
          <a:prstGeom prst="rect">
            <a:avLst/>
          </a:prstGeom>
          <a:ln w="12700">
            <a:miter lim="400000"/>
          </a:ln>
        </p:spPr>
      </p:pic>
      <p:sp>
        <p:nvSpPr>
          <p:cNvPr id="209" name="Site original"/>
          <p:cNvSpPr txBox="1"/>
          <p:nvPr/>
        </p:nvSpPr>
        <p:spPr>
          <a:xfrm>
            <a:off x="1786699" y="6908800"/>
            <a:ext cx="4175617" cy="96215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>
            <a:lvl1pPr algn="l">
              <a:defRPr cap="all">
                <a:solidFill>
                  <a:schemeClr val="accent5">
                    <a:satOff val="-24684"/>
                    <a:lumOff val="17421"/>
                  </a:schemeClr>
                </a:solidFill>
              </a:defRPr>
            </a:lvl1pPr>
          </a:lstStyle>
          <a:p>
            <a:r>
              <a:t>Site original</a:t>
            </a:r>
          </a:p>
        </p:txBody>
      </p:sp>
      <p:sp>
        <p:nvSpPr>
          <p:cNvPr id="210" name="Site optimisé"/>
          <p:cNvSpPr txBox="1"/>
          <p:nvPr/>
        </p:nvSpPr>
        <p:spPr>
          <a:xfrm>
            <a:off x="12358030" y="6908800"/>
            <a:ext cx="4175617" cy="96215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>
            <a:lvl1pPr algn="l">
              <a:defRPr cap="all">
                <a:solidFill>
                  <a:schemeClr val="accent5">
                    <a:satOff val="-24684"/>
                    <a:lumOff val="17421"/>
                  </a:schemeClr>
                </a:solidFill>
              </a:defRPr>
            </a:lvl1pPr>
          </a:lstStyle>
          <a:p>
            <a:r>
              <a:t>Site optimisé</a:t>
            </a:r>
          </a:p>
        </p:txBody>
      </p:sp>
      <p:grpSp>
        <p:nvGrpSpPr>
          <p:cNvPr id="215" name="Grouper"/>
          <p:cNvGrpSpPr/>
          <p:nvPr/>
        </p:nvGrpSpPr>
        <p:grpSpPr>
          <a:xfrm>
            <a:off x="17795144" y="2969467"/>
            <a:ext cx="5511615" cy="3779109"/>
            <a:chOff x="0" y="0"/>
            <a:chExt cx="5511613" cy="3779108"/>
          </a:xfrm>
        </p:grpSpPr>
        <p:sp>
          <p:nvSpPr>
            <p:cNvPr id="211" name="Ajouter"/>
            <p:cNvSpPr/>
            <p:nvPr/>
          </p:nvSpPr>
          <p:spPr>
            <a:xfrm>
              <a:off x="2120806" y="1127553"/>
              <a:ext cx="1270001" cy="12700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799" y="0"/>
                  </a:moveTo>
                  <a:cubicBezTo>
                    <a:pt x="4834" y="0"/>
                    <a:pt x="0" y="4836"/>
                    <a:pt x="0" y="10801"/>
                  </a:cubicBezTo>
                  <a:cubicBezTo>
                    <a:pt x="0" y="16765"/>
                    <a:pt x="4835" y="21600"/>
                    <a:pt x="10799" y="21600"/>
                  </a:cubicBezTo>
                  <a:cubicBezTo>
                    <a:pt x="16764" y="21600"/>
                    <a:pt x="21600" y="16765"/>
                    <a:pt x="21600" y="10801"/>
                  </a:cubicBezTo>
                  <a:cubicBezTo>
                    <a:pt x="21600" y="4836"/>
                    <a:pt x="16764" y="0"/>
                    <a:pt x="10799" y="0"/>
                  </a:cubicBezTo>
                  <a:close/>
                  <a:moveTo>
                    <a:pt x="9533" y="3765"/>
                  </a:moveTo>
                  <a:lnTo>
                    <a:pt x="12065" y="3765"/>
                  </a:lnTo>
                  <a:cubicBezTo>
                    <a:pt x="12100" y="3765"/>
                    <a:pt x="12129" y="3794"/>
                    <a:pt x="12129" y="3830"/>
                  </a:cubicBezTo>
                  <a:lnTo>
                    <a:pt x="12129" y="9407"/>
                  </a:lnTo>
                  <a:cubicBezTo>
                    <a:pt x="12129" y="9442"/>
                    <a:pt x="12157" y="9471"/>
                    <a:pt x="12192" y="9471"/>
                  </a:cubicBezTo>
                  <a:lnTo>
                    <a:pt x="17769" y="9471"/>
                  </a:lnTo>
                  <a:cubicBezTo>
                    <a:pt x="17804" y="9471"/>
                    <a:pt x="17833" y="9500"/>
                    <a:pt x="17833" y="9535"/>
                  </a:cubicBezTo>
                  <a:lnTo>
                    <a:pt x="17835" y="12067"/>
                  </a:lnTo>
                  <a:cubicBezTo>
                    <a:pt x="17835" y="12102"/>
                    <a:pt x="17806" y="12129"/>
                    <a:pt x="17770" y="12129"/>
                  </a:cubicBezTo>
                  <a:lnTo>
                    <a:pt x="12193" y="12129"/>
                  </a:lnTo>
                  <a:cubicBezTo>
                    <a:pt x="12158" y="12129"/>
                    <a:pt x="12129" y="12158"/>
                    <a:pt x="12129" y="12193"/>
                  </a:cubicBezTo>
                  <a:lnTo>
                    <a:pt x="12129" y="17770"/>
                  </a:lnTo>
                  <a:cubicBezTo>
                    <a:pt x="12129" y="17806"/>
                    <a:pt x="12100" y="17835"/>
                    <a:pt x="12065" y="17835"/>
                  </a:cubicBezTo>
                  <a:lnTo>
                    <a:pt x="9533" y="17835"/>
                  </a:lnTo>
                  <a:cubicBezTo>
                    <a:pt x="9498" y="17835"/>
                    <a:pt x="9471" y="17806"/>
                    <a:pt x="9471" y="17770"/>
                  </a:cubicBezTo>
                  <a:lnTo>
                    <a:pt x="9471" y="12193"/>
                  </a:lnTo>
                  <a:cubicBezTo>
                    <a:pt x="9471" y="12158"/>
                    <a:pt x="9442" y="12131"/>
                    <a:pt x="9407" y="12131"/>
                  </a:cubicBezTo>
                  <a:lnTo>
                    <a:pt x="3828" y="12131"/>
                  </a:lnTo>
                  <a:cubicBezTo>
                    <a:pt x="3793" y="12131"/>
                    <a:pt x="3765" y="12102"/>
                    <a:pt x="3765" y="12067"/>
                  </a:cubicBezTo>
                  <a:lnTo>
                    <a:pt x="3765" y="9535"/>
                  </a:lnTo>
                  <a:cubicBezTo>
                    <a:pt x="3765" y="9500"/>
                    <a:pt x="3793" y="9471"/>
                    <a:pt x="3828" y="9471"/>
                  </a:cubicBezTo>
                  <a:lnTo>
                    <a:pt x="9407" y="9471"/>
                  </a:lnTo>
                  <a:cubicBezTo>
                    <a:pt x="9442" y="9471"/>
                    <a:pt x="9469" y="9443"/>
                    <a:pt x="9469" y="9408"/>
                  </a:cubicBezTo>
                  <a:lnTo>
                    <a:pt x="9469" y="3830"/>
                  </a:lnTo>
                  <a:cubicBezTo>
                    <a:pt x="9469" y="3794"/>
                    <a:pt x="9498" y="3765"/>
                    <a:pt x="9533" y="3765"/>
                  </a:cubicBezTo>
                  <a:close/>
                </a:path>
              </a:pathLst>
            </a:custGeom>
            <a:solidFill>
              <a:schemeClr val="accent2">
                <a:hueOff val="-973710"/>
                <a:satOff val="2560"/>
                <a:lumOff val="14874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4200">
                  <a:solidFill>
                    <a:srgbClr val="DEDEDE"/>
                  </a:solidFill>
                  <a:latin typeface="Helvetica Neue"/>
                  <a:ea typeface="Helvetica Neue"/>
                  <a:cs typeface="Helvetica Neue"/>
                  <a:sym typeface="Helvetica Neue"/>
                </a:defRPr>
              </a:pPr>
              <a:endParaRPr/>
            </a:p>
          </p:txBody>
        </p:sp>
        <p:sp>
          <p:nvSpPr>
            <p:cNvPr id="212" name="Performance"/>
            <p:cNvSpPr txBox="1"/>
            <p:nvPr/>
          </p:nvSpPr>
          <p:spPr>
            <a:xfrm>
              <a:off x="0" y="0"/>
              <a:ext cx="5511614" cy="12700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t">
              <a:normAutofit/>
            </a:bodyPr>
            <a:lstStyle>
              <a:lvl1pPr>
                <a:defRPr sz="6400" cap="all">
                  <a:solidFill>
                    <a:schemeClr val="accent2">
                      <a:hueOff val="-973710"/>
                      <a:satOff val="2560"/>
                      <a:lumOff val="14874"/>
                    </a:schemeClr>
                  </a:solidFill>
                </a:defRPr>
              </a:lvl1pPr>
            </a:lstStyle>
            <a:p>
              <a:r>
                <a:t>Performance </a:t>
              </a:r>
            </a:p>
          </p:txBody>
        </p:sp>
        <p:sp>
          <p:nvSpPr>
            <p:cNvPr id="213" name="1 pt"/>
            <p:cNvSpPr txBox="1"/>
            <p:nvPr/>
          </p:nvSpPr>
          <p:spPr>
            <a:xfrm>
              <a:off x="0" y="2509108"/>
              <a:ext cx="5511614" cy="12700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t">
              <a:normAutofit/>
            </a:bodyPr>
            <a:lstStyle>
              <a:lvl1pPr>
                <a:defRPr sz="6400" cap="all">
                  <a:solidFill>
                    <a:schemeClr val="accent2">
                      <a:hueOff val="-973710"/>
                      <a:satOff val="2560"/>
                      <a:lumOff val="14874"/>
                    </a:schemeClr>
                  </a:solidFill>
                </a:defRPr>
              </a:lvl1pPr>
            </a:lstStyle>
            <a:p>
              <a:r>
                <a:t>1 pt</a:t>
              </a:r>
            </a:p>
          </p:txBody>
        </p:sp>
        <p:sp>
          <p:nvSpPr>
            <p:cNvPr id="214" name="Rectangle"/>
            <p:cNvSpPr/>
            <p:nvPr/>
          </p:nvSpPr>
          <p:spPr>
            <a:xfrm>
              <a:off x="33974" y="0"/>
              <a:ext cx="5443666" cy="3673150"/>
            </a:xfrm>
            <a:prstGeom prst="rect">
              <a:avLst/>
            </a:prstGeom>
            <a:noFill/>
            <a:ln w="50800" cap="flat">
              <a:solidFill>
                <a:schemeClr val="accent2">
                  <a:hueOff val="-973710"/>
                  <a:satOff val="2560"/>
                  <a:lumOff val="14874"/>
                </a:schemeClr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4200">
                  <a:solidFill>
                    <a:srgbClr val="DEDEDE"/>
                  </a:solidFill>
                  <a:latin typeface="Helvetica Neue"/>
                  <a:ea typeface="Helvetica Neue"/>
                  <a:cs typeface="Helvetica Neue"/>
                  <a:sym typeface="Helvetica Neue"/>
                </a:defRPr>
              </a:pPr>
              <a:endParaRPr/>
            </a:p>
          </p:txBody>
        </p:sp>
      </p:grpSp>
      <p:pic>
        <p:nvPicPr>
          <p:cNvPr id="216" name="Capture_#2_opti.png" descr="Capture_#2_opti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2357100" y="7833666"/>
            <a:ext cx="8713817" cy="4698054"/>
          </a:xfrm>
          <a:prstGeom prst="rect">
            <a:avLst/>
          </a:prstGeom>
          <a:ln w="12700">
            <a:miter lim="400000"/>
          </a:ln>
        </p:spPr>
      </p:pic>
      <p:sp>
        <p:nvSpPr>
          <p:cNvPr id="217" name="index.html"/>
          <p:cNvSpPr txBox="1"/>
          <p:nvPr/>
        </p:nvSpPr>
        <p:spPr>
          <a:xfrm>
            <a:off x="17847216" y="1964941"/>
            <a:ext cx="5407471" cy="96215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>
            <a:lvl1pPr>
              <a:defRPr cap="all">
                <a:solidFill>
                  <a:schemeClr val="accent5">
                    <a:satOff val="-24684"/>
                    <a:lumOff val="17421"/>
                  </a:schemeClr>
                </a:solidFill>
              </a:defRPr>
            </a:lvl1pPr>
          </a:lstStyle>
          <a:p>
            <a:r>
              <a:t>index.html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:pull/>
      </p:transition>
    </mc:Choice>
    <mc:Fallback xmlns:a14="http://schemas.microsoft.com/office/drawing/2010/main" xmlns:m="http://schemas.openxmlformats.org/officeDocument/2006/math" xmlns="">
      <p:transition spd="fast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Élément de comparaison #3"/>
          <p:cNvSpPr txBox="1">
            <a:spLocks noGrp="1"/>
          </p:cNvSpPr>
          <p:nvPr>
            <p:ph type="title"/>
          </p:nvPr>
        </p:nvSpPr>
        <p:spPr>
          <a:xfrm>
            <a:off x="1968500" y="987683"/>
            <a:ext cx="12722080" cy="2256272"/>
          </a:xfrm>
          <a:prstGeom prst="rect">
            <a:avLst/>
          </a:prstGeom>
        </p:spPr>
        <p:txBody>
          <a:bodyPr/>
          <a:lstStyle>
            <a:lvl1pPr defTabSz="734694">
              <a:defRPr sz="8010"/>
            </a:lvl1pPr>
          </a:lstStyle>
          <a:p>
            <a:r>
              <a:t>Élément de comparaison #3</a:t>
            </a:r>
          </a:p>
        </p:txBody>
      </p:sp>
      <p:sp>
        <p:nvSpPr>
          <p:cNvPr id="220" name="Correction des liens dans index.html. Liens explicites vers chouette-agence-contact.html"/>
          <p:cNvSpPr txBox="1">
            <a:spLocks noGrp="1"/>
          </p:cNvSpPr>
          <p:nvPr>
            <p:ph type="body" sz="quarter" idx="1"/>
          </p:nvPr>
        </p:nvSpPr>
        <p:spPr>
          <a:xfrm>
            <a:off x="1968500" y="3498265"/>
            <a:ext cx="12722080" cy="2643397"/>
          </a:xfrm>
          <a:prstGeom prst="rect">
            <a:avLst/>
          </a:prstGeom>
        </p:spPr>
        <p:txBody>
          <a:bodyPr/>
          <a:lstStyle>
            <a:lvl1pPr marL="584200" indent="-584200">
              <a:buClr>
                <a:srgbClr val="777775"/>
              </a:buClr>
              <a:buSzPct val="115000"/>
              <a:buChar char="•"/>
            </a:lvl1pPr>
          </a:lstStyle>
          <a:p>
            <a:r>
              <a:t>Correction des liens dans index.html. Liens explicites vers chouette-agence-contact.html</a:t>
            </a:r>
          </a:p>
        </p:txBody>
      </p:sp>
      <p:sp>
        <p:nvSpPr>
          <p:cNvPr id="221" name="Site original"/>
          <p:cNvSpPr txBox="1"/>
          <p:nvPr/>
        </p:nvSpPr>
        <p:spPr>
          <a:xfrm>
            <a:off x="1786699" y="6908800"/>
            <a:ext cx="4175617" cy="96215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>
            <a:lvl1pPr algn="l">
              <a:defRPr cap="all">
                <a:solidFill>
                  <a:schemeClr val="accent5">
                    <a:satOff val="-24684"/>
                    <a:lumOff val="17421"/>
                  </a:schemeClr>
                </a:solidFill>
              </a:defRPr>
            </a:lvl1pPr>
          </a:lstStyle>
          <a:p>
            <a:r>
              <a:t>Site original</a:t>
            </a:r>
          </a:p>
        </p:txBody>
      </p:sp>
      <p:sp>
        <p:nvSpPr>
          <p:cNvPr id="222" name="Site optimisé"/>
          <p:cNvSpPr txBox="1"/>
          <p:nvPr/>
        </p:nvSpPr>
        <p:spPr>
          <a:xfrm>
            <a:off x="12357100" y="6908800"/>
            <a:ext cx="4175617" cy="96215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>
            <a:lvl1pPr algn="l">
              <a:defRPr cap="all">
                <a:solidFill>
                  <a:schemeClr val="accent5">
                    <a:satOff val="-24684"/>
                    <a:lumOff val="17421"/>
                  </a:schemeClr>
                </a:solidFill>
              </a:defRPr>
            </a:lvl1pPr>
          </a:lstStyle>
          <a:p>
            <a:r>
              <a:t>Site optimisé</a:t>
            </a:r>
          </a:p>
        </p:txBody>
      </p:sp>
      <p:grpSp>
        <p:nvGrpSpPr>
          <p:cNvPr id="227" name="Grouper"/>
          <p:cNvGrpSpPr/>
          <p:nvPr/>
        </p:nvGrpSpPr>
        <p:grpSpPr>
          <a:xfrm>
            <a:off x="17795144" y="2969467"/>
            <a:ext cx="5511615" cy="3779109"/>
            <a:chOff x="0" y="0"/>
            <a:chExt cx="5511613" cy="3779108"/>
          </a:xfrm>
        </p:grpSpPr>
        <p:sp>
          <p:nvSpPr>
            <p:cNvPr id="223" name="Ajouter"/>
            <p:cNvSpPr/>
            <p:nvPr/>
          </p:nvSpPr>
          <p:spPr>
            <a:xfrm>
              <a:off x="2120806" y="1127553"/>
              <a:ext cx="1270001" cy="12700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799" y="0"/>
                  </a:moveTo>
                  <a:cubicBezTo>
                    <a:pt x="4834" y="0"/>
                    <a:pt x="0" y="4836"/>
                    <a:pt x="0" y="10801"/>
                  </a:cubicBezTo>
                  <a:cubicBezTo>
                    <a:pt x="0" y="16765"/>
                    <a:pt x="4835" y="21600"/>
                    <a:pt x="10799" y="21600"/>
                  </a:cubicBezTo>
                  <a:cubicBezTo>
                    <a:pt x="16764" y="21600"/>
                    <a:pt x="21600" y="16765"/>
                    <a:pt x="21600" y="10801"/>
                  </a:cubicBezTo>
                  <a:cubicBezTo>
                    <a:pt x="21600" y="4836"/>
                    <a:pt x="16764" y="0"/>
                    <a:pt x="10799" y="0"/>
                  </a:cubicBezTo>
                  <a:close/>
                  <a:moveTo>
                    <a:pt x="9533" y="3765"/>
                  </a:moveTo>
                  <a:lnTo>
                    <a:pt x="12065" y="3765"/>
                  </a:lnTo>
                  <a:cubicBezTo>
                    <a:pt x="12100" y="3765"/>
                    <a:pt x="12129" y="3794"/>
                    <a:pt x="12129" y="3830"/>
                  </a:cubicBezTo>
                  <a:lnTo>
                    <a:pt x="12129" y="9407"/>
                  </a:lnTo>
                  <a:cubicBezTo>
                    <a:pt x="12129" y="9442"/>
                    <a:pt x="12157" y="9471"/>
                    <a:pt x="12192" y="9471"/>
                  </a:cubicBezTo>
                  <a:lnTo>
                    <a:pt x="17769" y="9471"/>
                  </a:lnTo>
                  <a:cubicBezTo>
                    <a:pt x="17804" y="9471"/>
                    <a:pt x="17833" y="9500"/>
                    <a:pt x="17833" y="9535"/>
                  </a:cubicBezTo>
                  <a:lnTo>
                    <a:pt x="17835" y="12067"/>
                  </a:lnTo>
                  <a:cubicBezTo>
                    <a:pt x="17835" y="12102"/>
                    <a:pt x="17806" y="12129"/>
                    <a:pt x="17770" y="12129"/>
                  </a:cubicBezTo>
                  <a:lnTo>
                    <a:pt x="12193" y="12129"/>
                  </a:lnTo>
                  <a:cubicBezTo>
                    <a:pt x="12158" y="12129"/>
                    <a:pt x="12129" y="12158"/>
                    <a:pt x="12129" y="12193"/>
                  </a:cubicBezTo>
                  <a:lnTo>
                    <a:pt x="12129" y="17770"/>
                  </a:lnTo>
                  <a:cubicBezTo>
                    <a:pt x="12129" y="17806"/>
                    <a:pt x="12100" y="17835"/>
                    <a:pt x="12065" y="17835"/>
                  </a:cubicBezTo>
                  <a:lnTo>
                    <a:pt x="9533" y="17835"/>
                  </a:lnTo>
                  <a:cubicBezTo>
                    <a:pt x="9498" y="17835"/>
                    <a:pt x="9471" y="17806"/>
                    <a:pt x="9471" y="17770"/>
                  </a:cubicBezTo>
                  <a:lnTo>
                    <a:pt x="9471" y="12193"/>
                  </a:lnTo>
                  <a:cubicBezTo>
                    <a:pt x="9471" y="12158"/>
                    <a:pt x="9442" y="12131"/>
                    <a:pt x="9407" y="12131"/>
                  </a:cubicBezTo>
                  <a:lnTo>
                    <a:pt x="3828" y="12131"/>
                  </a:lnTo>
                  <a:cubicBezTo>
                    <a:pt x="3793" y="12131"/>
                    <a:pt x="3765" y="12102"/>
                    <a:pt x="3765" y="12067"/>
                  </a:cubicBezTo>
                  <a:lnTo>
                    <a:pt x="3765" y="9535"/>
                  </a:lnTo>
                  <a:cubicBezTo>
                    <a:pt x="3765" y="9500"/>
                    <a:pt x="3793" y="9471"/>
                    <a:pt x="3828" y="9471"/>
                  </a:cubicBezTo>
                  <a:lnTo>
                    <a:pt x="9407" y="9471"/>
                  </a:lnTo>
                  <a:cubicBezTo>
                    <a:pt x="9442" y="9471"/>
                    <a:pt x="9469" y="9443"/>
                    <a:pt x="9469" y="9408"/>
                  </a:cubicBezTo>
                  <a:lnTo>
                    <a:pt x="9469" y="3830"/>
                  </a:lnTo>
                  <a:cubicBezTo>
                    <a:pt x="9469" y="3794"/>
                    <a:pt x="9498" y="3765"/>
                    <a:pt x="9533" y="3765"/>
                  </a:cubicBezTo>
                  <a:close/>
                </a:path>
              </a:pathLst>
            </a:custGeom>
            <a:solidFill>
              <a:schemeClr val="accent2">
                <a:hueOff val="-973710"/>
                <a:satOff val="2560"/>
                <a:lumOff val="14874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4200">
                  <a:solidFill>
                    <a:srgbClr val="DEDEDE"/>
                  </a:solidFill>
                  <a:latin typeface="Helvetica Neue"/>
                  <a:ea typeface="Helvetica Neue"/>
                  <a:cs typeface="Helvetica Neue"/>
                  <a:sym typeface="Helvetica Neue"/>
                </a:defRPr>
              </a:pPr>
              <a:endParaRPr/>
            </a:p>
          </p:txBody>
        </p:sp>
        <p:sp>
          <p:nvSpPr>
            <p:cNvPr id="224" name="Accessibilité"/>
            <p:cNvSpPr txBox="1"/>
            <p:nvPr/>
          </p:nvSpPr>
          <p:spPr>
            <a:xfrm>
              <a:off x="0" y="0"/>
              <a:ext cx="5511614" cy="12700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t">
              <a:normAutofit/>
            </a:bodyPr>
            <a:lstStyle>
              <a:lvl1pPr>
                <a:defRPr sz="6400" cap="all">
                  <a:solidFill>
                    <a:schemeClr val="accent2">
                      <a:hueOff val="-973710"/>
                      <a:satOff val="2560"/>
                      <a:lumOff val="14874"/>
                    </a:schemeClr>
                  </a:solidFill>
                </a:defRPr>
              </a:lvl1pPr>
            </a:lstStyle>
            <a:p>
              <a:r>
                <a:t>Accessibilité </a:t>
              </a:r>
            </a:p>
          </p:txBody>
        </p:sp>
        <p:sp>
          <p:nvSpPr>
            <p:cNvPr id="225" name="2 pts"/>
            <p:cNvSpPr txBox="1"/>
            <p:nvPr/>
          </p:nvSpPr>
          <p:spPr>
            <a:xfrm>
              <a:off x="0" y="2509108"/>
              <a:ext cx="5511614" cy="12700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t">
              <a:normAutofit/>
            </a:bodyPr>
            <a:lstStyle>
              <a:lvl1pPr>
                <a:defRPr sz="6400" cap="all">
                  <a:solidFill>
                    <a:schemeClr val="accent2">
                      <a:hueOff val="-973710"/>
                      <a:satOff val="2560"/>
                      <a:lumOff val="14874"/>
                    </a:schemeClr>
                  </a:solidFill>
                </a:defRPr>
              </a:lvl1pPr>
            </a:lstStyle>
            <a:p>
              <a:r>
                <a:t>2 pts</a:t>
              </a:r>
            </a:p>
          </p:txBody>
        </p:sp>
        <p:sp>
          <p:nvSpPr>
            <p:cNvPr id="226" name="Rectangle"/>
            <p:cNvSpPr/>
            <p:nvPr/>
          </p:nvSpPr>
          <p:spPr>
            <a:xfrm>
              <a:off x="33974" y="0"/>
              <a:ext cx="5443666" cy="3673150"/>
            </a:xfrm>
            <a:prstGeom prst="rect">
              <a:avLst/>
            </a:prstGeom>
            <a:noFill/>
            <a:ln w="50800" cap="flat">
              <a:solidFill>
                <a:schemeClr val="accent2">
                  <a:hueOff val="-973710"/>
                  <a:satOff val="2560"/>
                  <a:lumOff val="14874"/>
                </a:schemeClr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4200">
                  <a:solidFill>
                    <a:srgbClr val="DEDEDE"/>
                  </a:solidFill>
                  <a:latin typeface="Helvetica Neue"/>
                  <a:ea typeface="Helvetica Neue"/>
                  <a:cs typeface="Helvetica Neue"/>
                  <a:sym typeface="Helvetica Neue"/>
                </a:defRPr>
              </a:pPr>
              <a:endParaRPr/>
            </a:p>
          </p:txBody>
        </p:sp>
      </p:grpSp>
      <p:sp>
        <p:nvSpPr>
          <p:cNvPr id="228" name="index.html"/>
          <p:cNvSpPr txBox="1"/>
          <p:nvPr/>
        </p:nvSpPr>
        <p:spPr>
          <a:xfrm>
            <a:off x="17847216" y="1964941"/>
            <a:ext cx="5407471" cy="96215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>
            <a:lvl1pPr>
              <a:defRPr cap="all">
                <a:solidFill>
                  <a:schemeClr val="accent5">
                    <a:satOff val="-24684"/>
                    <a:lumOff val="17421"/>
                  </a:schemeClr>
                </a:solidFill>
              </a:defRPr>
            </a:lvl1pPr>
          </a:lstStyle>
          <a:p>
            <a:r>
              <a:t>index.html</a:t>
            </a:r>
          </a:p>
        </p:txBody>
      </p:sp>
      <p:pic>
        <p:nvPicPr>
          <p:cNvPr id="229" name="Capture_#1_starting_website_desktop.png" descr="Capture_#1_starting_website_desktop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857723" y="7886700"/>
            <a:ext cx="9746554" cy="4648356"/>
          </a:xfrm>
          <a:prstGeom prst="rect">
            <a:avLst/>
          </a:prstGeom>
          <a:ln w="12700">
            <a:miter lim="400000"/>
          </a:ln>
        </p:spPr>
      </p:pic>
      <p:pic>
        <p:nvPicPr>
          <p:cNvPr id="230" name="Capture d’écran 2021-05-23 à 10.48.25.png" descr="Capture d’écran 2021-05-23 à 10.48.25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2347640" y="7886700"/>
            <a:ext cx="9414605" cy="464835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:pull/>
      </p:transition>
    </mc:Choice>
    <mc:Fallback xmlns:a14="http://schemas.microsoft.com/office/drawing/2010/main" xmlns:m="http://schemas.openxmlformats.org/officeDocument/2006/math" xmlns="">
      <p:transition spd="fast">
        <p:fade/>
      </p:transition>
    </mc:Fallback>
  </mc:AlternateContent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theme1.xml><?xml version="1.0" encoding="utf-8"?>
<a:theme xmlns:a="http://schemas.openxmlformats.org/drawingml/2006/main" name="Blueprint">
  <a:themeElements>
    <a:clrScheme name="Blueprint">
      <a:dk1>
        <a:srgbClr val="AB7655"/>
      </a:dk1>
      <a:lt1>
        <a:srgbClr val="558AAB"/>
      </a:lt1>
      <a:dk2>
        <a:srgbClr val="53585F"/>
      </a:dk2>
      <a:lt2>
        <a:srgbClr val="DCDEE0"/>
      </a:lt2>
      <a:accent1>
        <a:srgbClr val="577198"/>
      </a:accent1>
      <a:accent2>
        <a:srgbClr val="59824B"/>
      </a:accent2>
      <a:accent3>
        <a:srgbClr val="B98F20"/>
      </a:accent3>
      <a:accent4>
        <a:srgbClr val="BF6322"/>
      </a:accent4>
      <a:accent5>
        <a:srgbClr val="902422"/>
      </a:accent5>
      <a:accent6>
        <a:srgbClr val="574170"/>
      </a:accent6>
      <a:hlink>
        <a:srgbClr val="0000FF"/>
      </a:hlink>
      <a:folHlink>
        <a:srgbClr val="FF00FF"/>
      </a:folHlink>
    </a:clrScheme>
    <a:fontScheme name="Blueprint">
      <a:majorFont>
        <a:latin typeface="Helvetica Neue Bold Condensed"/>
        <a:ea typeface="Helvetica Neue Bold Condensed"/>
        <a:cs typeface="Helvetica Neue Bold Condensed"/>
      </a:majorFont>
      <a:minorFont>
        <a:latin typeface="Helvetica Neue Light"/>
        <a:ea typeface="Helvetica Neue Light"/>
        <a:cs typeface="Helvetica Neue Light"/>
      </a:minorFont>
    </a:fontScheme>
    <a:fmtScheme name="Blueprin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2700" rotWithShape="0">
              <a:srgbClr val="000000">
                <a:alpha val="50000"/>
              </a:srgbClr>
            </a:outerShdw>
          </a:effectLst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4200" b="0" i="0" u="none" strike="noStrike" cap="none" spc="0" normalizeH="0" baseline="0">
            <a:ln>
              <a:noFill/>
            </a:ln>
            <a:solidFill>
              <a:srgbClr val="DEDEDE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5000" b="0" i="0" u="none" strike="noStrike" cap="none" spc="0" normalizeH="0" baseline="0">
            <a:ln>
              <a:noFill/>
            </a:ln>
            <a:solidFill>
              <a:srgbClr val="558AAB"/>
            </a:solidFill>
            <a:effectLst/>
            <a:uFillTx/>
            <a:latin typeface="+mj-lt"/>
            <a:ea typeface="+mj-ea"/>
            <a:cs typeface="+mj-cs"/>
            <a:sym typeface="Helvetica Neue Bold Condensed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Blueprint">
  <a:themeElements>
    <a:clrScheme name="Blueprint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577198"/>
      </a:accent1>
      <a:accent2>
        <a:srgbClr val="59824B"/>
      </a:accent2>
      <a:accent3>
        <a:srgbClr val="B98F20"/>
      </a:accent3>
      <a:accent4>
        <a:srgbClr val="BF6322"/>
      </a:accent4>
      <a:accent5>
        <a:srgbClr val="902422"/>
      </a:accent5>
      <a:accent6>
        <a:srgbClr val="574170"/>
      </a:accent6>
      <a:hlink>
        <a:srgbClr val="0000FF"/>
      </a:hlink>
      <a:folHlink>
        <a:srgbClr val="FF00FF"/>
      </a:folHlink>
    </a:clrScheme>
    <a:fontScheme name="Blueprint">
      <a:majorFont>
        <a:latin typeface="Helvetica Neue Bold Condensed"/>
        <a:ea typeface="Helvetica Neue Bold Condensed"/>
        <a:cs typeface="Helvetica Neue Bold Condensed"/>
      </a:majorFont>
      <a:minorFont>
        <a:latin typeface="Helvetica Neue Light"/>
        <a:ea typeface="Helvetica Neue Light"/>
        <a:cs typeface="Helvetica Neue Light"/>
      </a:minorFont>
    </a:fontScheme>
    <a:fmtScheme name="Blueprin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2700" rotWithShape="0">
              <a:srgbClr val="000000">
                <a:alpha val="50000"/>
              </a:srgbClr>
            </a:outerShdw>
          </a:effectLst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4200" b="0" i="0" u="none" strike="noStrike" cap="none" spc="0" normalizeH="0" baseline="0">
            <a:ln>
              <a:noFill/>
            </a:ln>
            <a:solidFill>
              <a:srgbClr val="DEDEDE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5000" b="0" i="0" u="none" strike="noStrike" cap="none" spc="0" normalizeH="0" baseline="0">
            <a:ln>
              <a:noFill/>
            </a:ln>
            <a:solidFill>
              <a:srgbClr val="558AAB"/>
            </a:solidFill>
            <a:effectLst/>
            <a:uFillTx/>
            <a:latin typeface="+mj-lt"/>
            <a:ea typeface="+mj-ea"/>
            <a:cs typeface="+mj-cs"/>
            <a:sym typeface="Helvetica Neue Bold Condensed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908</Words>
  <Application>Microsoft Macintosh PowerPoint</Application>
  <PresentationFormat>Personnalisé</PresentationFormat>
  <Paragraphs>151</Paragraphs>
  <Slides>23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4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23</vt:i4>
      </vt:variant>
    </vt:vector>
  </HeadingPairs>
  <TitlesOfParts>
    <vt:vector size="28" baseType="lpstr">
      <vt:lpstr>Helvetica</vt:lpstr>
      <vt:lpstr>Helvetica Neue</vt:lpstr>
      <vt:lpstr>Helvetica Neue Bold Condensed</vt:lpstr>
      <vt:lpstr>Helvetica Neue Light</vt:lpstr>
      <vt:lpstr>Blueprint</vt:lpstr>
      <vt:lpstr>Amélioration du SEO d’un site fourni</vt:lpstr>
      <vt:lpstr>Rappel des attendus du projet</vt:lpstr>
      <vt:lpstr>Compétences évaluées</vt:lpstr>
      <vt:lpstr>Livrables</vt:lpstr>
      <vt:lpstr>ELEMENTS DU BRIEF</vt:lpstr>
      <vt:lpstr>Rappel du brief</vt:lpstr>
      <vt:lpstr>Élément de comparaison #1</vt:lpstr>
      <vt:lpstr>Élément de comparaison #2</vt:lpstr>
      <vt:lpstr>Élément de comparaison #3</vt:lpstr>
      <vt:lpstr>Élément de comparaison #4</vt:lpstr>
      <vt:lpstr>Élément de comparaison #5</vt:lpstr>
      <vt:lpstr>Élément de comparaison #6</vt:lpstr>
      <vt:lpstr>Élément de comparaison #7</vt:lpstr>
      <vt:lpstr>Élément de comparaison #8</vt:lpstr>
      <vt:lpstr>Erreurs a l’ouverture de la page 2</vt:lpstr>
      <vt:lpstr>Élément de comparaison #9</vt:lpstr>
      <vt:lpstr>Élément de comparaison #10</vt:lpstr>
      <vt:lpstr>Élément de comparaison #11</vt:lpstr>
      <vt:lpstr>Élément de comparaison #12</vt:lpstr>
      <vt:lpstr>Élément de comparaison #12</vt:lpstr>
      <vt:lpstr>Axes d’amélioration</vt:lpstr>
      <vt:lpstr>Axes d’amélioration</vt:lpstr>
      <vt:lpstr>Merci !</vt:lpstr>
    </vt:vector>
  </TitlesOfParts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Amélioration du SEO d’un site fourni</dc:title>
  <cp:lastModifiedBy>Floriane Juif</cp:lastModifiedBy>
  <cp:revision>1</cp:revision>
  <dcterms:modified xsi:type="dcterms:W3CDTF">2021-06-02T14:46:05Z</dcterms:modified>
</cp:coreProperties>
</file>